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74" r:id="rId4"/>
    <p:sldId id="273" r:id="rId5"/>
    <p:sldId id="268" r:id="rId6"/>
    <p:sldId id="269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sine Laouina" initials="YL" lastIdx="1" clrIdx="0">
    <p:extLst>
      <p:ext uri="{19B8F6BF-5375-455C-9EA6-DF929625EA0E}">
        <p15:presenceInfo xmlns:p15="http://schemas.microsoft.com/office/powerpoint/2012/main" userId="S::Etu_LAOUINA.Yassine@emsi-edu.ma::d7a89535-738e-494b-8263-713e4286c5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4737"/>
    <a:srgbClr val="411A09"/>
    <a:srgbClr val="504A44"/>
    <a:srgbClr val="000000"/>
    <a:srgbClr val="332F2B"/>
    <a:srgbClr val="F5E4D0"/>
    <a:srgbClr val="DCCDBB"/>
    <a:srgbClr val="AA8B71"/>
    <a:srgbClr val="CDB49D"/>
    <a:srgbClr val="392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8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8T22:07:35.032" idx="1">
    <p:pos x="5994" y="3330"/>
    <p:text>T9acher d google, dakchi dial dobby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bit.ly/3cMOuEp" TargetMode="External"/><Relationship Id="rId7" Type="http://schemas.openxmlformats.org/officeDocument/2006/relationships/hyperlink" Target="https://www.instagram.com/bochins.paw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s://vt.tiktok.com/ZSJS9nQWc/" TargetMode="External"/><Relationship Id="rId10" Type="http://schemas.openxmlformats.org/officeDocument/2006/relationships/hyperlink" Target="http://www.bochinspaw.com/" TargetMode="External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0810-906F-4C52-838F-F1712D5D4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378C7-35A5-4F02-983C-DA3DEBA7B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751B6-6611-4F28-9220-6FE4AE77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F938-15B8-4E6E-BBA5-242740EC53F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30DE8-67BE-4DA0-AD63-2718EBD0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6E5E7-581A-48F9-8F7D-BFECAA22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3664-7069-4048-8299-B7221DD479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30187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163-A64A-4556-B016-19FB9244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B8169-50F6-4BEF-8A28-18182C104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D507-CF0B-4D3E-95C3-FE4B46621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F938-15B8-4E6E-BBA5-242740EC53F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6FF28-8BBD-451E-A210-AC3BE3CB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BD763-2E61-41E7-9C9D-5DE832F0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3664-7069-4048-8299-B7221DD479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49351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7E8E4-B780-408C-B810-2D82D6E05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C19D6-2633-4238-8027-F889C03AC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9CAA0-22B1-4349-9BE8-0A34EAD91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F938-15B8-4E6E-BBA5-242740EC53F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8940B-AC2A-4893-B36E-FC551B2A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774FA-C3E5-44DD-A28E-D95260F0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3664-7069-4048-8299-B7221DD479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03276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1752-E6E2-49A3-A0D2-EE2DCD96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60BE8-E91C-4C55-8A18-B29B5F01B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C8189-9671-474E-8DBB-8CBCD3AA0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F938-15B8-4E6E-BBA5-242740EC53F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D58C2-CD0E-498F-B1A6-D562A528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DCD0-3A7C-43FE-9F2C-77725997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3664-7069-4048-8299-B7221DD479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70362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E29AD0-377D-4CB4-83D2-D7699FDA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4BC8831B-BC57-4957-9CDD-8FE68AD4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B62B286-EE87-43FD-B893-2AAA7D61EA2E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E66C00E-6377-4D1E-9F6E-0897D028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E31ADC62-A6B3-4B56-83DC-5CA76294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DC8A4-41DE-48B6-AA4B-12E26ED70B1A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D67E39-A14E-495A-9ED8-356369F4DBF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3000">
                <a:schemeClr val="bg1"/>
              </a:gs>
              <a:gs pos="100000">
                <a:srgbClr val="C0A27A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26868-A0D8-4C1C-84E3-59773E4F6B05}"/>
              </a:ext>
            </a:extLst>
          </p:cNvPr>
          <p:cNvSpPr txBox="1"/>
          <p:nvPr userDrawn="1"/>
        </p:nvSpPr>
        <p:spPr>
          <a:xfrm>
            <a:off x="1783436" y="2206624"/>
            <a:ext cx="5555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 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download this template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PowerPoint</a:t>
            </a:r>
            <a:endParaRPr lang="id-ID" sz="3200" b="0" dirty="0">
              <a:solidFill>
                <a:schemeClr val="accent6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4B66F-BE99-40C8-9745-47AFE6D037CE}"/>
              </a:ext>
            </a:extLst>
          </p:cNvPr>
          <p:cNvSpPr txBox="1"/>
          <p:nvPr userDrawn="1"/>
        </p:nvSpPr>
        <p:spPr>
          <a:xfrm>
            <a:off x="1794738" y="3562940"/>
            <a:ext cx="82782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allowed</a:t>
            </a:r>
            <a:r>
              <a:rPr lang="en-US" sz="2800" b="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sublicense, sell, resell or rent this Template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7F5EB2-01B1-4866-B5FA-D3AE94A31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3" b="8726"/>
          <a:stretch/>
        </p:blipFill>
        <p:spPr>
          <a:xfrm>
            <a:off x="186231" y="97820"/>
            <a:ext cx="5097880" cy="21088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E96695-477A-47E1-B8E3-B0AF6115C0E6}"/>
              </a:ext>
            </a:extLst>
          </p:cNvPr>
          <p:cNvSpPr txBox="1"/>
          <p:nvPr userDrawn="1"/>
        </p:nvSpPr>
        <p:spPr>
          <a:xfrm>
            <a:off x="8592667" y="5594402"/>
            <a:ext cx="338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Kindly to support me by :</a:t>
            </a:r>
          </a:p>
        </p:txBody>
      </p:sp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460059E5-DFA8-4D79-A73B-DC89FE96A0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26715" y="6025987"/>
            <a:ext cx="584759" cy="584759"/>
          </a:xfrm>
          <a:prstGeom prst="rect">
            <a:avLst/>
          </a:prstGeom>
        </p:spPr>
      </p:pic>
      <p:pic>
        <p:nvPicPr>
          <p:cNvPr id="17" name="Picture 16">
            <a:hlinkClick r:id="rId5"/>
            <a:extLst>
              <a:ext uri="{FF2B5EF4-FFF2-40B4-BE49-F238E27FC236}">
                <a16:creationId xmlns:a16="http://schemas.microsoft.com/office/drawing/2014/main" id="{B2C8F8B9-2A44-4DF1-9EEF-D3F4719F541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72946" y="6084636"/>
            <a:ext cx="491993" cy="473318"/>
          </a:xfrm>
          <a:prstGeom prst="rect">
            <a:avLst/>
          </a:prstGeom>
        </p:spPr>
      </p:pic>
      <p:pic>
        <p:nvPicPr>
          <p:cNvPr id="18" name="Picture 17">
            <a:hlinkClick r:id="rId7"/>
            <a:extLst>
              <a:ext uri="{FF2B5EF4-FFF2-40B4-BE49-F238E27FC236}">
                <a16:creationId xmlns:a16="http://schemas.microsoft.com/office/drawing/2014/main" id="{5904EE82-C126-4F95-AB3A-82EDE0D622F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33" l="0" r="98633">
                        <a14:foregroundMark x1="13086" y1="8984" x2="3125" y2="29297"/>
                        <a14:foregroundMark x1="7639" y1="27539" x2="3320" y2="44922"/>
                        <a14:foregroundMark x1="10938" y1="14258" x2="7639" y2="27539"/>
                        <a14:foregroundMark x1="6641" y1="15039" x2="4688" y2="39063"/>
                        <a14:foregroundMark x1="3906" y1="26367" x2="0" y2="47461"/>
                        <a14:foregroundMark x1="781" y1="45898" x2="1172" y2="53711"/>
                        <a14:foregroundMark x1="5273" y1="42578" x2="3906" y2="55273"/>
                        <a14:foregroundMark x1="6055" y1="44531" x2="5078" y2="61914"/>
                        <a14:foregroundMark x1="7813" y1="54688" x2="7227" y2="67383"/>
                        <a14:foregroundMark x1="2734" y1="62109" x2="781" y2="73828"/>
                        <a14:foregroundMark x1="3516" y1="54102" x2="1367" y2="66602"/>
                        <a14:foregroundMark x1="3125" y1="52344" x2="1758" y2="79102"/>
                        <a14:foregroundMark x1="3711" y1="70703" x2="3516" y2="90430"/>
                        <a14:foregroundMark x1="3516" y1="73047" x2="5273" y2="98828"/>
                        <a14:foregroundMark x1="1953" y1="82031" x2="11914" y2="95898"/>
                        <a14:foregroundMark x1="7031" y1="73828" x2="11328" y2="87695"/>
                        <a14:foregroundMark x1="7617" y1="76563" x2="15039" y2="87891"/>
                        <a14:foregroundMark x1="8203" y1="70898" x2="9440" y2="72715"/>
                        <a14:foregroundMark x1="9375" y1="53516" x2="10179" y2="55326"/>
                        <a14:foregroundMark x1="10540" y1="49023" x2="10569" y2="49207"/>
                        <a14:foregroundMark x1="10325" y1="47656" x2="10540" y2="49023"/>
                        <a14:foregroundMark x1="10233" y1="47070" x2="10325" y2="47656"/>
                        <a14:foregroundMark x1="9895" y1="44922" x2="10233" y2="47070"/>
                        <a14:foregroundMark x1="9404" y1="41797" x2="9895" y2="44922"/>
                        <a14:foregroundMark x1="8943" y1="38867" x2="9404" y2="41797"/>
                        <a14:foregroundMark x1="8789" y1="37891" x2="8943" y2="38867"/>
                        <a14:foregroundMark x1="8594" y1="6055" x2="14078" y2="13134"/>
                        <a14:foregroundMark x1="13281" y1="3906" x2="0" y2="26172"/>
                        <a14:foregroundMark x1="10156" y1="7617" x2="586" y2="20508"/>
                        <a14:foregroundMark x1="13086" y1="6641" x2="34180" y2="2539"/>
                        <a14:foregroundMark x1="19336" y1="2539" x2="30664" y2="2734"/>
                        <a14:foregroundMark x1="9570" y1="7422" x2="391" y2="19727"/>
                        <a14:foregroundMark x1="4297" y1="9180" x2="5078" y2="29883"/>
                        <a14:foregroundMark x1="11651" y1="47070" x2="11719" y2="47656"/>
                        <a14:foregroundMark x1="11400" y1="44922" x2="11651" y2="47070"/>
                        <a14:foregroundMark x1="11035" y1="41797" x2="11400" y2="44922"/>
                        <a14:foregroundMark x1="10693" y1="38867" x2="11035" y2="41797"/>
                        <a14:foregroundMark x1="10442" y1="36719" x2="10693" y2="38867"/>
                        <a14:foregroundMark x1="9370" y1="27539" x2="10442" y2="36719"/>
                        <a14:foregroundMark x1="8594" y1="20898" x2="9370" y2="27539"/>
                        <a14:foregroundMark x1="11328" y1="88477" x2="41016" y2="96875"/>
                        <a14:foregroundMark x1="12500" y1="93164" x2="37891" y2="99023"/>
                        <a14:foregroundMark x1="21680" y1="93945" x2="58789" y2="97656"/>
                        <a14:foregroundMark x1="35742" y1="90885" x2="61133" y2="92188"/>
                        <a14:foregroundMark x1="30664" y1="90625" x2="35268" y2="90861"/>
                        <a14:foregroundMark x1="50195" y1="97656" x2="75000" y2="96094"/>
                        <a14:foregroundMark x1="51172" y1="91602" x2="79297" y2="93359"/>
                        <a14:foregroundMark x1="64063" y1="96094" x2="89844" y2="97656"/>
                        <a14:foregroundMark x1="82031" y1="96484" x2="97852" y2="85938"/>
                        <a14:foregroundMark x1="80273" y1="96484" x2="98047" y2="84180"/>
                        <a14:foregroundMark x1="12891" y1="94336" x2="33008" y2="99023"/>
                        <a14:foregroundMark x1="8789" y1="57422" x2="9542" y2="64953"/>
                        <a14:foregroundMark x1="66839" y1="89901" x2="78125" y2="91406"/>
                        <a14:foregroundMark x1="77539" y1="90234" x2="87891" y2="85742"/>
                        <a14:foregroundMark x1="86328" y1="92188" x2="98047" y2="79102"/>
                        <a14:foregroundMark x1="89597" y1="80469" x2="94531" y2="72852"/>
                        <a14:foregroundMark x1="88078" y1="82813" x2="89597" y2="80469"/>
                        <a14:foregroundMark x1="86686" y1="84961" x2="88078" y2="82813"/>
                        <a14:foregroundMark x1="85547" y1="86719" x2="86686" y2="84961"/>
                        <a14:foregroundMark x1="96875" y1="80859" x2="98633" y2="61914"/>
                        <a14:foregroundMark x1="91265" y1="64063" x2="91406" y2="62109"/>
                        <a14:foregroundMark x1="91166" y1="65430" x2="91265" y2="64063"/>
                        <a14:foregroundMark x1="90827" y1="70117" x2="91025" y2="67383"/>
                        <a14:foregroundMark x1="90558" y1="73828" x2="90827" y2="70117"/>
                        <a14:foregroundMark x1="90516" y1="74414" x2="90558" y2="73828"/>
                        <a14:foregroundMark x1="90276" y1="77734" x2="90516" y2="74414"/>
                        <a14:foregroundMark x1="90234" y1="78320" x2="90276" y2="77734"/>
                        <a14:foregroundMark x1="93203" y1="52344" x2="94531" y2="42383"/>
                        <a14:foregroundMark x1="91640" y1="64063" x2="93203" y2="52344"/>
                        <a14:foregroundMark x1="91458" y1="65430" x2="91640" y2="64063"/>
                        <a14:foregroundMark x1="97852" y1="60352" x2="98242" y2="43164"/>
                        <a14:foregroundMark x1="91155" y1="41746" x2="91211" y2="39844"/>
                        <a14:foregroundMark x1="90991" y1="47266" x2="91050" y2="45279"/>
                        <a14:foregroundMark x1="90840" y1="52344" x2="90967" y2="48047"/>
                        <a14:foregroundMark x1="90625" y1="59570" x2="90840" y2="52344"/>
                        <a14:foregroundMark x1="95898" y1="42383" x2="92969" y2="27734"/>
                        <a14:foregroundMark x1="96484" y1="44141" x2="96484" y2="26758"/>
                        <a14:foregroundMark x1="89610" y1="27177" x2="89928" y2="23170"/>
                        <a14:foregroundMark x1="89519" y1="28320" x2="89543" y2="28023"/>
                        <a14:foregroundMark x1="89318" y1="30859" x2="89519" y2="28320"/>
                        <a14:foregroundMark x1="89225" y1="32031" x2="89318" y2="30859"/>
                        <a14:foregroundMark x1="88838" y1="36914" x2="89145" y2="33038"/>
                        <a14:foregroundMark x1="88782" y1="37626" x2="88838" y2="36914"/>
                        <a14:foregroundMark x1="88621" y1="39648" x2="88670" y2="39037"/>
                        <a14:foregroundMark x1="88544" y1="40625" x2="88621" y2="39648"/>
                        <a14:foregroundMark x1="96094" y1="27148" x2="96484" y2="10352"/>
                        <a14:foregroundMark x1="90276" y1="20090" x2="90039" y2="7617"/>
                        <a14:foregroundMark x1="90363" y1="24636" x2="90318" y2="22280"/>
                        <a14:foregroundMark x1="90408" y1="26982" x2="90365" y2="24703"/>
                        <a14:foregroundMark x1="90430" y1="28125" x2="90424" y2="27807"/>
                        <a14:foregroundMark x1="91211" y1="15039" x2="93945" y2="5469"/>
                        <a14:foregroundMark x1="87902" y1="18793" x2="86523" y2="3320"/>
                        <a14:foregroundMark x1="80135" y1="12891" x2="82813" y2="0"/>
                        <a14:foregroundMark x1="80094" y1="13086" x2="80135" y2="12891"/>
                        <a14:foregroundMark x1="79972" y1="13672" x2="80094" y2="13086"/>
                        <a14:foregroundMark x1="79891" y1="14063" x2="79972" y2="13672"/>
                        <a14:foregroundMark x1="77619" y1="10071" x2="55859" y2="7031"/>
                        <a14:foregroundMark x1="82422" y1="10742" x2="78288" y2="10164"/>
                        <a14:foregroundMark x1="80859" y1="4102" x2="65430" y2="3320"/>
                        <a14:foregroundMark x1="73633" y1="4102" x2="47266" y2="586"/>
                        <a14:foregroundMark x1="65234" y1="10742" x2="44922" y2="10156"/>
                        <a14:foregroundMark x1="47656" y1="3906" x2="26758" y2="977"/>
                        <a14:foregroundMark x1="45703" y1="11133" x2="36328" y2="10352"/>
                        <a14:foregroundMark x1="39258" y1="11133" x2="36441" y2="11133"/>
                        <a14:foregroundMark x1="27953" y1="11620" x2="23047" y2="11523"/>
                        <a14:foregroundMark x1="71612" y1="20703" x2="76563" y2="29688"/>
                        <a14:foregroundMark x1="71289" y1="20117" x2="71612" y2="20703"/>
                        <a14:foregroundMark x1="79304" y1="30273" x2="79492" y2="31250"/>
                        <a14:foregroundMark x1="77539" y1="21094" x2="79304" y2="30273"/>
                        <a14:foregroundMark x1="71484" y1="21094" x2="72852" y2="27344"/>
                        <a14:foregroundMark x1="70508" y1="21680" x2="74805" y2="28125"/>
                        <a14:foregroundMark x1="77539" y1="29883" x2="71875" y2="29688"/>
                        <a14:foregroundMark x1="40820" y1="34570" x2="44141" y2="41406"/>
                        <a14:foregroundMark x1="38032" y1="47070" x2="37695" y2="48242"/>
                        <a14:foregroundMark x1="38201" y1="46484" x2="38032" y2="47070"/>
                        <a14:foregroundMark x1="41406" y1="35352" x2="38201" y2="46484"/>
                        <a14:foregroundMark x1="35547" y1="40820" x2="34570" y2="47852"/>
                        <a14:foregroundMark x1="33594" y1="42383" x2="33789" y2="57617"/>
                        <a14:foregroundMark x1="33789" y1="48828" x2="41406" y2="64453"/>
                        <a14:foregroundMark x1="41651" y1="55745" x2="43750" y2="65039"/>
                        <a14:foregroundMark x1="41015" y1="52930" x2="41148" y2="53516"/>
                        <a14:foregroundMark x1="40001" y1="48438" x2="40165" y2="49167"/>
                        <a14:foregroundMark x1="39692" y1="47070" x2="39867" y2="47844"/>
                        <a14:foregroundMark x1="39648" y1="46875" x2="39692" y2="47070"/>
                        <a14:foregroundMark x1="32700" y1="48841" x2="37109" y2="58789"/>
                        <a14:foregroundMark x1="31267" y1="49505" x2="32125" y2="55902"/>
                        <a14:foregroundMark x1="31221" y1="49527" x2="38293" y2="65278"/>
                        <a14:foregroundMark x1="37695" y1="62500" x2="44480" y2="69993"/>
                        <a14:foregroundMark x1="45117" y1="65039" x2="49139" y2="68524"/>
                        <a14:foregroundMark x1="45313" y1="59375" x2="53664" y2="68167"/>
                        <a14:foregroundMark x1="52052" y1="61645" x2="57631" y2="67404"/>
                        <a14:foregroundMark x1="51367" y1="60938" x2="51698" y2="61280"/>
                        <a14:foregroundMark x1="57227" y1="59766" x2="62564" y2="65724"/>
                        <a14:foregroundMark x1="58674" y1="59816" x2="65036" y2="63579"/>
                        <a14:foregroundMark x1="61393" y1="55614" x2="69076" y2="60536"/>
                        <a14:foregroundMark x1="60914" y1="52861" x2="70041" y2="54382"/>
                        <a14:foregroundMark x1="68054" y1="47461" x2="69727" y2="47461"/>
                        <a14:foregroundMark x1="62994" y1="47461" x2="67418" y2="47461"/>
                        <a14:foregroundMark x1="62304" y1="46024" x2="69336" y2="44141"/>
                        <a14:foregroundMark x1="60830" y1="42953" x2="66211" y2="41016"/>
                        <a14:foregroundMark x1="59124" y1="43567" x2="59914" y2="43282"/>
                        <a14:foregroundMark x1="58722" y1="40309" x2="65430" y2="35742"/>
                        <a14:foregroundMark x1="56038" y1="38331" x2="61843" y2="33160"/>
                        <a14:foregroundMark x1="51589" y1="39915" x2="58217" y2="31727"/>
                        <a14:foregroundMark x1="51701" y1="27734" x2="51758" y2="27539"/>
                        <a14:foregroundMark x1="48952" y1="37203" x2="51024" y2="30065"/>
                        <a14:foregroundMark x1="48242" y1="39648" x2="48564" y2="38537"/>
                        <a14:foregroundMark x1="54102" y1="32031" x2="39258" y2="31641"/>
                        <a14:foregroundMark x1="62305" y1="89844" x2="62305" y2="89844"/>
                        <a14:backgroundMark x1="28320" y1="19141" x2="28320" y2="19141"/>
                        <a14:backgroundMark x1="24834" y1="33507" x2="24219" y2="36719"/>
                        <a14:backgroundMark x1="27098" y1="21680" x2="26395" y2="25350"/>
                        <a14:backgroundMark x1="27734" y1="18359" x2="27098" y2="21680"/>
                        <a14:backgroundMark x1="21714" y1="33878" x2="16406" y2="47656"/>
                        <a14:backgroundMark x1="25586" y1="23828" x2="23126" y2="30214"/>
                        <a14:backgroundMark x1="49219" y1="47656" x2="50195" y2="46875"/>
                        <a14:backgroundMark x1="47461" y1="44727" x2="49023" y2="44141"/>
                        <a14:backgroundMark x1="51172" y1="47070" x2="52539" y2="54492"/>
                        <a14:backgroundMark x1="47070" y1="44727" x2="47070" y2="44727"/>
                        <a14:backgroundMark x1="49023" y1="50195" x2="49023" y2="50195"/>
                        <a14:backgroundMark x1="50195" y1="50977" x2="51563" y2="53320"/>
                        <a14:backgroundMark x1="48242" y1="51172" x2="48242" y2="51172"/>
                        <a14:backgroundMark x1="48242" y1="51172" x2="48242" y2="51172"/>
                        <a14:backgroundMark x1="48242" y1="51172" x2="48242" y2="51172"/>
                        <a14:backgroundMark x1="48242" y1="51172" x2="48242" y2="51172"/>
                        <a14:backgroundMark x1="46094" y1="50977" x2="46094" y2="50977"/>
                        <a14:backgroundMark x1="46875" y1="47266" x2="46875" y2="47266"/>
                        <a14:backgroundMark x1="45898" y1="47266" x2="45898" y2="47266"/>
                        <a14:backgroundMark x1="44922" y1="51172" x2="44922" y2="51172"/>
                        <a14:backgroundMark x1="45313" y1="54883" x2="45313" y2="54883"/>
                        <a14:backgroundMark x1="49414" y1="56445" x2="49414" y2="56445"/>
                        <a14:backgroundMark x1="48438" y1="53516" x2="48438" y2="53516"/>
                        <a14:backgroundMark x1="45898" y1="54102" x2="45898" y2="54102"/>
                        <a14:backgroundMark x1="47070" y1="51758" x2="47070" y2="51758"/>
                        <a14:backgroundMark x1="45508" y1="52930" x2="45508" y2="52930"/>
                        <a14:backgroundMark x1="47852" y1="55664" x2="47852" y2="55664"/>
                        <a14:backgroundMark x1="51563" y1="56055" x2="51563" y2="56055"/>
                        <a14:backgroundMark x1="53320" y1="58594" x2="53320" y2="58594"/>
                        <a14:backgroundMark x1="54688" y1="58594" x2="54688" y2="58594"/>
                        <a14:backgroundMark x1="54688" y1="56250" x2="54688" y2="56250"/>
                        <a14:backgroundMark x1="53320" y1="54492" x2="53320" y2="54492"/>
                        <a14:backgroundMark x1="53906" y1="58008" x2="53906" y2="58008"/>
                        <a14:backgroundMark x1="53906" y1="56641" x2="53906" y2="56641"/>
                        <a14:backgroundMark x1="55078" y1="56055" x2="55078" y2="56055"/>
                        <a14:backgroundMark x1="56836" y1="54492" x2="56836" y2="54492"/>
                        <a14:backgroundMark x1="56445" y1="52148" x2="56445" y2="52148"/>
                        <a14:backgroundMark x1="55664" y1="47852" x2="55664" y2="47852"/>
                        <a14:backgroundMark x1="57031" y1="47266" x2="57031" y2="47266"/>
                        <a14:backgroundMark x1="57813" y1="51563" x2="57813" y2="51563"/>
                        <a14:backgroundMark x1="58203" y1="55273" x2="58203" y2="55273"/>
                        <a14:backgroundMark x1="55078" y1="57422" x2="55078" y2="57422"/>
                        <a14:backgroundMark x1="54492" y1="57617" x2="54492" y2="57617"/>
                        <a14:backgroundMark x1="53906" y1="57813" x2="54492" y2="57813"/>
                        <a14:backgroundMark x1="55664" y1="57227" x2="55664" y2="57227"/>
                        <a14:backgroundMark x1="55078" y1="58008" x2="55078" y2="58008"/>
                        <a14:backgroundMark x1="55664" y1="57227" x2="55664" y2="57227"/>
                        <a14:backgroundMark x1="55078" y1="57617" x2="55078" y2="57617"/>
                        <a14:backgroundMark x1="42188" y1="50977" x2="42188" y2="50977"/>
                        <a14:backgroundMark x1="44336" y1="54883" x2="44336" y2="54883"/>
                        <a14:backgroundMark x1="43359" y1="52344" x2="43359" y2="52344"/>
                        <a14:backgroundMark x1="43945" y1="48438" x2="43945" y2="48438"/>
                        <a14:backgroundMark x1="42188" y1="46484" x2="42188" y2="46484"/>
                        <a14:backgroundMark x1="42383" y1="49609" x2="42383" y2="49609"/>
                        <a14:backgroundMark x1="41016" y1="47070" x2="41016" y2="47070"/>
                        <a14:backgroundMark x1="41406" y1="51367" x2="41406" y2="51367"/>
                        <a14:backgroundMark x1="41211" y1="51563" x2="41211" y2="51563"/>
                        <a14:backgroundMark x1="40820" y1="51367" x2="40820" y2="51367"/>
                        <a14:backgroundMark x1="40430" y1="50781" x2="40430" y2="50781"/>
                        <a14:backgroundMark x1="40625" y1="50195" x2="40625" y2="50195"/>
                        <a14:backgroundMark x1="40820" y1="49023" x2="41602" y2="52539"/>
                        <a14:backgroundMark x1="41602" y1="54492" x2="41602" y2="54492"/>
                        <a14:backgroundMark x1="41211" y1="53516" x2="41211" y2="53516"/>
                        <a14:backgroundMark x1="41211" y1="51758" x2="41211" y2="51758"/>
                        <a14:backgroundMark x1="40820" y1="52734" x2="40820" y2="52734"/>
                        <a14:backgroundMark x1="40820" y1="52734" x2="40820" y2="52734"/>
                        <a14:backgroundMark x1="51367" y1="43555" x2="55859" y2="49023"/>
                        <a14:backgroundMark x1="56250" y1="44922" x2="58594" y2="49805"/>
                        <a14:backgroundMark x1="52539" y1="41406" x2="50391" y2="41406"/>
                        <a14:backgroundMark x1="51953" y1="41406" x2="55664" y2="44141"/>
                        <a14:backgroundMark x1="52734" y1="41797" x2="58594" y2="53906"/>
                        <a14:backgroundMark x1="58594" y1="50781" x2="54297" y2="57422"/>
                        <a14:backgroundMark x1="52539" y1="56641" x2="41797" y2="52148"/>
                        <a14:backgroundMark x1="41211" y1="49609" x2="41016" y2="52930"/>
                        <a14:backgroundMark x1="41992" y1="53906" x2="41992" y2="53906"/>
                        <a14:backgroundMark x1="41602" y1="54492" x2="40820" y2="53906"/>
                        <a14:backgroundMark x1="41211" y1="53320" x2="40430" y2="50000"/>
                        <a14:backgroundMark x1="40430" y1="49219" x2="40430" y2="49219"/>
                        <a14:backgroundMark x1="40234" y1="48438" x2="40234" y2="48438"/>
                        <a14:backgroundMark x1="19336" y1="33594" x2="19336" y2="33594"/>
                        <a14:backgroundMark x1="21094" y1="29492" x2="21094" y2="29492"/>
                        <a14:backgroundMark x1="23047" y1="25586" x2="23047" y2="25586"/>
                        <a14:backgroundMark x1="21484" y1="21484" x2="21484" y2="21484"/>
                        <a14:backgroundMark x1="25781" y1="18555" x2="25781" y2="18555"/>
                        <a14:backgroundMark x1="23828" y1="17578" x2="23828" y2="17578"/>
                        <a14:backgroundMark x1="22266" y1="16016" x2="22266" y2="16016"/>
                        <a14:backgroundMark x1="24023" y1="19727" x2="24023" y2="19727"/>
                        <a14:backgroundMark x1="21680" y1="16992" x2="21680" y2="16992"/>
                        <a14:backgroundMark x1="24805" y1="18750" x2="24805" y2="18750"/>
                        <a14:backgroundMark x1="25586" y1="17383" x2="25586" y2="17383"/>
                        <a14:backgroundMark x1="24805" y1="15820" x2="24805" y2="15820"/>
                        <a14:backgroundMark x1="22852" y1="14258" x2="22852" y2="14258"/>
                        <a14:backgroundMark x1="20313" y1="15625" x2="20313" y2="15625"/>
                        <a14:backgroundMark x1="20703" y1="23242" x2="20703" y2="23242"/>
                        <a14:backgroundMark x1="20703" y1="30078" x2="20703" y2="30078"/>
                        <a14:backgroundMark x1="17969" y1="28125" x2="17969" y2="28125"/>
                        <a14:backgroundMark x1="17773" y1="23633" x2="17773" y2="23633"/>
                        <a14:backgroundMark x1="18750" y1="20313" x2="18750" y2="20313"/>
                        <a14:backgroundMark x1="17969" y1="18164" x2="17969" y2="18164"/>
                        <a14:backgroundMark x1="15820" y1="23242" x2="15820" y2="23242"/>
                        <a14:backgroundMark x1="16797" y1="33008" x2="16797" y2="33008"/>
                        <a14:backgroundMark x1="18750" y1="50000" x2="18750" y2="50000"/>
                        <a14:backgroundMark x1="21875" y1="44727" x2="21875" y2="44727"/>
                        <a14:backgroundMark x1="20703" y1="41211" x2="20703" y2="41211"/>
                        <a14:backgroundMark x1="22852" y1="40039" x2="22852" y2="40039"/>
                        <a14:backgroundMark x1="17578" y1="36719" x2="17578" y2="36719"/>
                        <a14:backgroundMark x1="15820" y1="35352" x2="15820" y2="35352"/>
                        <a14:backgroundMark x1="18359" y1="32813" x2="18359" y2="32813"/>
                        <a14:backgroundMark x1="20241" y1="29492" x2="20703" y2="29492"/>
                        <a14:backgroundMark x1="16797" y1="26367" x2="16797" y2="26367"/>
                        <a14:backgroundMark x1="21094" y1="26953" x2="21094" y2="26953"/>
                        <a14:backgroundMark x1="19531" y1="24023" x2="19531" y2="24023"/>
                        <a14:backgroundMark x1="20898" y1="24023" x2="20898" y2="24023"/>
                        <a14:backgroundMark x1="20508" y1="25391" x2="20508" y2="25391"/>
                        <a14:backgroundMark x1="22461" y1="25586" x2="22461" y2="25586"/>
                        <a14:backgroundMark x1="20117" y1="26367" x2="20117" y2="26367"/>
                        <a14:backgroundMark x1="22070" y1="26367" x2="22070" y2="26367"/>
                        <a14:backgroundMark x1="26172" y1="28125" x2="26172" y2="28125"/>
                        <a14:backgroundMark x1="29688" y1="29102" x2="29688" y2="29102"/>
                        <a14:backgroundMark x1="31641" y1="26367" x2="31641" y2="26367"/>
                        <a14:backgroundMark x1="31641" y1="22656" x2="31641" y2="22656"/>
                        <a14:backgroundMark x1="29688" y1="21289" x2="29688" y2="21289"/>
                        <a14:backgroundMark x1="21875" y1="25586" x2="21875" y2="25586"/>
                        <a14:backgroundMark x1="22070" y1="24805" x2="22070" y2="24805"/>
                        <a14:backgroundMark x1="22266" y1="25977" x2="22266" y2="25977"/>
                        <a14:backgroundMark x1="21680" y1="25195" x2="21680" y2="25195"/>
                        <a14:backgroundMark x1="21289" y1="25195" x2="21289" y2="25195"/>
                        <a14:backgroundMark x1="21289" y1="25391" x2="21289" y2="25391"/>
                        <a14:backgroundMark x1="21289" y1="25391" x2="21289" y2="25391"/>
                        <a14:backgroundMark x1="22070" y1="25391" x2="22070" y2="25391"/>
                        <a14:backgroundMark x1="22656" y1="25391" x2="22656" y2="25391"/>
                        <a14:backgroundMark x1="23242" y1="24805" x2="23242" y2="24805"/>
                        <a14:backgroundMark x1="22266" y1="24219" x2="22266" y2="24219"/>
                        <a14:backgroundMark x1="23242" y1="25977" x2="23242" y2="25977"/>
                        <a14:backgroundMark x1="23047" y1="25391" x2="23047" y2="25391"/>
                        <a14:backgroundMark x1="22070" y1="26172" x2="22070" y2="26172"/>
                        <a14:backgroundMark x1="21484" y1="25391" x2="21484" y2="25391"/>
                        <a14:backgroundMark x1="21484" y1="24609" x2="22070" y2="26367"/>
                        <a14:backgroundMark x1="17578" y1="28125" x2="17578" y2="28125"/>
                        <a14:backgroundMark x1="16211" y1="27344" x2="16211" y2="27344"/>
                        <a14:backgroundMark x1="16797" y1="29688" x2="16797" y2="29688"/>
                        <a14:backgroundMark x1="16016" y1="28320" x2="16016" y2="28320"/>
                        <a14:backgroundMark x1="16016" y1="26953" x2="16016" y2="26953"/>
                        <a14:backgroundMark x1="15430" y1="25586" x2="15430" y2="25586"/>
                        <a14:backgroundMark x1="15234" y1="22852" x2="15234" y2="22852"/>
                        <a14:backgroundMark x1="16016" y1="21289" x2="16016" y2="21289"/>
                        <a14:backgroundMark x1="18945" y1="19141" x2="18945" y2="19141"/>
                        <a14:backgroundMark x1="19531" y1="16211" x2="19531" y2="16211"/>
                        <a14:backgroundMark x1="17383" y1="16016" x2="17383" y2="16016"/>
                        <a14:backgroundMark x1="16992" y1="19141" x2="16992" y2="19141"/>
                        <a14:backgroundMark x1="16797" y1="17578" x2="16797" y2="17578"/>
                        <a14:backgroundMark x1="16406" y1="17188" x2="16406" y2="17188"/>
                        <a14:backgroundMark x1="15625" y1="18555" x2="15625" y2="18555"/>
                        <a14:backgroundMark x1="18750" y1="17773" x2="18750" y2="17773"/>
                        <a14:backgroundMark x1="18750" y1="20313" x2="18750" y2="20313"/>
                        <a14:backgroundMark x1="18555" y1="17969" x2="18555" y2="17969"/>
                        <a14:backgroundMark x1="16797" y1="16602" x2="16797" y2="16602"/>
                        <a14:backgroundMark x1="16211" y1="16602" x2="16211" y2="16602"/>
                        <a14:backgroundMark x1="16406" y1="16602" x2="16406" y2="16602"/>
                        <a14:backgroundMark x1="18555" y1="19922" x2="18555" y2="19922"/>
                        <a14:backgroundMark x1="18945" y1="20117" x2="18945" y2="20117"/>
                        <a14:backgroundMark x1="12305" y1="27539" x2="12305" y2="27539"/>
                        <a14:backgroundMark x1="12500" y1="36719" x2="12500" y2="36719"/>
                        <a14:backgroundMark x1="13086" y1="38867" x2="13086" y2="38867"/>
                        <a14:backgroundMark x1="13281" y1="41797" x2="13281" y2="41797"/>
                        <a14:backgroundMark x1="12305" y1="44922" x2="12305" y2="44922"/>
                        <a14:backgroundMark x1="13281" y1="47656" x2="13281" y2="47656"/>
                        <a14:backgroundMark x1="13281" y1="50781" x2="13281" y2="50781"/>
                        <a14:backgroundMark x1="12305" y1="49023" x2="12305" y2="49023"/>
                        <a14:backgroundMark x1="12305" y1="47070" x2="12305" y2="47070"/>
                        <a14:backgroundMark x1="11914" y1="47070" x2="11914" y2="47070"/>
                        <a14:backgroundMark x1="11914" y1="48242" x2="12305" y2="46094"/>
                        <a14:backgroundMark x1="13477" y1="48438" x2="16016" y2="57813"/>
                        <a14:backgroundMark x1="16016" y1="50391" x2="18945" y2="63281"/>
                        <a14:backgroundMark x1="16992" y1="54688" x2="21289" y2="71289"/>
                        <a14:backgroundMark x1="15430" y1="55859" x2="16406" y2="69336"/>
                        <a14:backgroundMark x1="15625" y1="60156" x2="16797" y2="77734"/>
                        <a14:backgroundMark x1="16602" y1="68555" x2="23047" y2="82227"/>
                        <a14:backgroundMark x1="13867" y1="64648" x2="14844" y2="78516"/>
                        <a14:backgroundMark x1="14453" y1="73242" x2="22461" y2="85547"/>
                        <a14:backgroundMark x1="19531" y1="17969" x2="17578" y2="25391"/>
                        <a14:backgroundMark x1="19141" y1="19141" x2="16602" y2="16211"/>
                        <a14:backgroundMark x1="18555" y1="15820" x2="15234" y2="18555"/>
                        <a14:backgroundMark x1="19727" y1="42969" x2="23828" y2="61523"/>
                        <a14:backgroundMark x1="21289" y1="58398" x2="26563" y2="76563"/>
                        <a14:backgroundMark x1="21094" y1="65234" x2="31641" y2="83398"/>
                        <a14:backgroundMark x1="24023" y1="79492" x2="31641" y2="85156"/>
                        <a14:backgroundMark x1="22656" y1="85156" x2="38086" y2="86719"/>
                        <a14:backgroundMark x1="30273" y1="85156" x2="41406" y2="84961"/>
                        <a14:backgroundMark x1="30469" y1="83398" x2="40234" y2="83008"/>
                        <a14:backgroundMark x1="19531" y1="39844" x2="30273" y2="70313"/>
                        <a14:backgroundMark x1="21094" y1="53906" x2="37891" y2="82617"/>
                        <a14:backgroundMark x1="20508" y1="42383" x2="29297" y2="61719"/>
                        <a14:backgroundMark x1="22656" y1="39063" x2="28516" y2="50781"/>
                        <a14:backgroundMark x1="21680" y1="35938" x2="27930" y2="46680"/>
                        <a14:backgroundMark x1="23828" y1="29883" x2="29492" y2="41602"/>
                        <a14:backgroundMark x1="30273" y1="27734" x2="28320" y2="41016"/>
                        <a14:backgroundMark x1="28516" y1="23047" x2="23242" y2="32617"/>
                        <a14:backgroundMark x1="35547" y1="76953" x2="45313" y2="86523"/>
                        <a14:backgroundMark x1="29883" y1="61719" x2="39258" y2="75586"/>
                        <a14:backgroundMark x1="33789" y1="68164" x2="48438" y2="79297"/>
                        <a14:backgroundMark x1="40430" y1="77148" x2="51953" y2="84766"/>
                        <a14:backgroundMark x1="46680" y1="86719" x2="58203" y2="87500"/>
                        <a14:backgroundMark x1="43750" y1="77734" x2="58203" y2="86719"/>
                        <a14:backgroundMark x1="41211" y1="73438" x2="62500" y2="85547"/>
                        <a14:backgroundMark x1="55273" y1="85547" x2="58203" y2="86328"/>
                        <a14:backgroundMark x1="58203" y1="88672" x2="58203" y2="88672"/>
                        <a14:backgroundMark x1="58203" y1="88477" x2="58203" y2="88477"/>
                        <a14:backgroundMark x1="57227" y1="89063" x2="57227" y2="89063"/>
                        <a14:backgroundMark x1="58594" y1="89648" x2="58594" y2="89648"/>
                        <a14:backgroundMark x1="57227" y1="88477" x2="57227" y2="88477"/>
                        <a14:backgroundMark x1="57422" y1="88281" x2="57422" y2="88281"/>
                        <a14:backgroundMark x1="57617" y1="88281" x2="57617" y2="88281"/>
                        <a14:backgroundMark x1="57813" y1="89063" x2="57813" y2="89063"/>
                        <a14:backgroundMark x1="61523" y1="88086" x2="61523" y2="88086"/>
                        <a14:backgroundMark x1="64844" y1="87891" x2="64844" y2="87891"/>
                        <a14:backgroundMark x1="63867" y1="87305" x2="63867" y2="87305"/>
                        <a14:backgroundMark x1="64453" y1="86719" x2="64453" y2="86719"/>
                        <a14:backgroundMark x1="64648" y1="88867" x2="64648" y2="88867"/>
                        <a14:backgroundMark x1="65234" y1="89844" x2="65234" y2="89844"/>
                        <a14:backgroundMark x1="64453" y1="89844" x2="64453" y2="89844"/>
                        <a14:backgroundMark x1="64453" y1="88867" x2="64453" y2="88867"/>
                        <a14:backgroundMark x1="59570" y1="88672" x2="59570" y2="88672"/>
                        <a14:backgroundMark x1="58789" y1="88672" x2="58789" y2="88672"/>
                        <a14:backgroundMark x1="59180" y1="88867" x2="59180" y2="89063"/>
                        <a14:backgroundMark x1="57422" y1="87891" x2="57422" y2="89844"/>
                        <a14:backgroundMark x1="45703" y1="71875" x2="51758" y2="75977"/>
                        <a14:backgroundMark x1="47070" y1="73828" x2="57227" y2="74609"/>
                        <a14:backgroundMark x1="50391" y1="72656" x2="60547" y2="70703"/>
                        <a14:backgroundMark x1="57031" y1="70703" x2="62695" y2="79297"/>
                        <a14:backgroundMark x1="58984" y1="75781" x2="66797" y2="82031"/>
                        <a14:backgroundMark x1="61914" y1="81250" x2="67969" y2="86719"/>
                        <a14:backgroundMark x1="63086" y1="86914" x2="67969" y2="88477"/>
                        <a14:backgroundMark x1="65234" y1="87109" x2="66992" y2="88086"/>
                        <a14:backgroundMark x1="59961" y1="69141" x2="68164" y2="77539"/>
                        <a14:backgroundMark x1="62109" y1="67578" x2="69727" y2="75391"/>
                        <a14:backgroundMark x1="65039" y1="65039" x2="71094" y2="71289"/>
                        <a14:backgroundMark x1="66406" y1="63281" x2="72461" y2="71484"/>
                        <a14:backgroundMark x1="68164" y1="61523" x2="73438" y2="68359"/>
                        <a14:backgroundMark x1="70313" y1="80859" x2="70313" y2="80859"/>
                        <a14:backgroundMark x1="70703" y1="83984" x2="70703" y2="83984"/>
                        <a14:backgroundMark x1="76172" y1="82227" x2="76172" y2="82227"/>
                        <a14:backgroundMark x1="75586" y1="77148" x2="75586" y2="77148"/>
                        <a14:backgroundMark x1="72656" y1="76758" x2="72656" y2="76758"/>
                        <a14:backgroundMark x1="75195" y1="80859" x2="75195" y2="80859"/>
                        <a14:backgroundMark x1="73438" y1="74805" x2="73438" y2="74805"/>
                        <a14:backgroundMark x1="74219" y1="72266" x2="74219" y2="72266"/>
                        <a14:backgroundMark x1="75195" y1="77734" x2="75195" y2="77734"/>
                        <a14:backgroundMark x1="75000" y1="81836" x2="75000" y2="81836"/>
                        <a14:backgroundMark x1="75195" y1="85156" x2="75195" y2="85156"/>
                        <a14:backgroundMark x1="76563" y1="86914" x2="76563" y2="86914"/>
                        <a14:backgroundMark x1="77930" y1="86523" x2="77930" y2="86523"/>
                        <a14:backgroundMark x1="79688" y1="83789" x2="79688" y2="83789"/>
                        <a14:backgroundMark x1="83008" y1="80859" x2="83008" y2="80859"/>
                        <a14:backgroundMark x1="81445" y1="77344" x2="81445" y2="77344"/>
                        <a14:backgroundMark x1="80664" y1="84570" x2="80664" y2="84570"/>
                        <a14:backgroundMark x1="78516" y1="81836" x2="78516" y2="81836"/>
                        <a14:backgroundMark x1="78516" y1="81836" x2="78516" y2="81836"/>
                        <a14:backgroundMark x1="82227" y1="82617" x2="82227" y2="82617"/>
                        <a14:backgroundMark x1="82422" y1="84961" x2="82422" y2="84961"/>
                        <a14:backgroundMark x1="84375" y1="82813" x2="84375" y2="82813"/>
                        <a14:backgroundMark x1="84961" y1="80469" x2="84961" y2="80469"/>
                        <a14:backgroundMark x1="85547" y1="77734" x2="85547" y2="77734"/>
                        <a14:backgroundMark x1="86523" y1="73828" x2="86523" y2="73828"/>
                        <a14:backgroundMark x1="86914" y1="70117" x2="86914" y2="70117"/>
                        <a14:backgroundMark x1="84180" y1="69531" x2="84180" y2="69531"/>
                        <a14:backgroundMark x1="82031" y1="73828" x2="82031" y2="73828"/>
                        <a14:backgroundMark x1="83203" y1="79492" x2="83203" y2="79492"/>
                        <a14:backgroundMark x1="85352" y1="74414" x2="85352" y2="74414"/>
                        <a14:backgroundMark x1="84766" y1="80078" x2="86328" y2="71484"/>
                        <a14:backgroundMark x1="84180" y1="65820" x2="84180" y2="65820"/>
                        <a14:backgroundMark x1="86719" y1="61914" x2="86719" y2="61914"/>
                        <a14:backgroundMark x1="86719" y1="65430" x2="86719" y2="67383"/>
                        <a14:backgroundMark x1="85156" y1="59180" x2="85156" y2="59180"/>
                        <a14:backgroundMark x1="84961" y1="55469" x2="84961" y2="55469"/>
                        <a14:backgroundMark x1="88477" y1="52344" x2="88477" y2="52344"/>
                        <a14:backgroundMark x1="87109" y1="64063" x2="87109" y2="64063"/>
                        <a14:backgroundMark x1="81445" y1="58398" x2="81445" y2="58398"/>
                        <a14:backgroundMark x1="81836" y1="63281" x2="81836" y2="63281"/>
                        <a14:backgroundMark x1="81836" y1="66016" x2="81836" y2="66016"/>
                        <a14:backgroundMark x1="80859" y1="70117" x2="80859" y2="70117"/>
                        <a14:backgroundMark x1="78516" y1="68750" x2="78516" y2="68750"/>
                        <a14:backgroundMark x1="77930" y1="64258" x2="77930" y2="64258"/>
                        <a14:backgroundMark x1="77539" y1="62695" x2="77539" y2="62695"/>
                        <a14:backgroundMark x1="77148" y1="59180" x2="77148" y2="59180"/>
                        <a14:backgroundMark x1="76758" y1="57422" x2="76758" y2="57422"/>
                        <a14:backgroundMark x1="76953" y1="56250" x2="76953" y2="56250"/>
                        <a14:backgroundMark x1="76367" y1="55859" x2="76367" y2="57422"/>
                        <a14:backgroundMark x1="75781" y1="58984" x2="75781" y2="58984"/>
                        <a14:backgroundMark x1="74023" y1="59766" x2="74023" y2="59766"/>
                        <a14:backgroundMark x1="72461" y1="59375" x2="72461" y2="59375"/>
                        <a14:backgroundMark x1="71875" y1="57227" x2="72656" y2="57227"/>
                        <a14:backgroundMark x1="73438" y1="55469" x2="73438" y2="55469"/>
                        <a14:backgroundMark x1="74023" y1="53906" x2="74023" y2="53906"/>
                        <a14:backgroundMark x1="75195" y1="51172" x2="75195" y2="51172"/>
                        <a14:backgroundMark x1="76563" y1="50195" x2="77148" y2="50195"/>
                        <a14:backgroundMark x1="79102" y1="50000" x2="79102" y2="50000"/>
                        <a14:backgroundMark x1="80078" y1="50977" x2="80078" y2="50977"/>
                        <a14:backgroundMark x1="80469" y1="52734" x2="80469" y2="52734"/>
                        <a14:backgroundMark x1="81641" y1="57031" x2="83008" y2="58984"/>
                        <a14:backgroundMark x1="85352" y1="56836" x2="85352" y2="56836"/>
                        <a14:backgroundMark x1="83789" y1="52539" x2="83789" y2="52539"/>
                        <a14:backgroundMark x1="83398" y1="49805" x2="83398" y2="49805"/>
                        <a14:backgroundMark x1="81641" y1="48633" x2="81641" y2="48633"/>
                        <a14:backgroundMark x1="77539" y1="54688" x2="77539" y2="54688"/>
                        <a14:backgroundMark x1="68750" y1="61328" x2="71289" y2="58398"/>
                        <a14:backgroundMark x1="72461" y1="55664" x2="72461" y2="55664"/>
                        <a14:backgroundMark x1="72852" y1="53125" x2="72852" y2="53125"/>
                        <a14:backgroundMark x1="73047" y1="52539" x2="73047" y2="52539"/>
                        <a14:backgroundMark x1="73242" y1="50195" x2="73242" y2="50195"/>
                        <a14:backgroundMark x1="75195" y1="46484" x2="75195" y2="46484"/>
                        <a14:backgroundMark x1="77344" y1="43164" x2="77344" y2="43164"/>
                        <a14:backgroundMark x1="81250" y1="42969" x2="81250" y2="42969"/>
                        <a14:backgroundMark x1="83789" y1="45898" x2="83789" y2="45898"/>
                        <a14:backgroundMark x1="85352" y1="50391" x2="85352" y2="50391"/>
                        <a14:backgroundMark x1="79688" y1="47070" x2="79688" y2="47070"/>
                        <a14:backgroundMark x1="80273" y1="45508" x2="80273" y2="45508"/>
                        <a14:backgroundMark x1="82227" y1="42383" x2="82227" y2="42383"/>
                        <a14:backgroundMark x1="84180" y1="38477" x2="84180" y2="38477"/>
                        <a14:backgroundMark x1="84375" y1="36914" x2="84375" y2="36914"/>
                        <a14:backgroundMark x1="85547" y1="41016" x2="85547" y2="41016"/>
                        <a14:backgroundMark x1="86523" y1="44336" x2="86523" y2="44922"/>
                        <a14:backgroundMark x1="86523" y1="47266" x2="86523" y2="48047"/>
                        <a14:backgroundMark x1="86328" y1="53906" x2="86719" y2="35156"/>
                        <a14:backgroundMark x1="86719" y1="41992" x2="86914" y2="45508"/>
                        <a14:backgroundMark x1="85742" y1="42188" x2="85742" y2="42188"/>
                        <a14:backgroundMark x1="87500" y1="39648" x2="87500" y2="39648"/>
                        <a14:backgroundMark x1="83203" y1="38086" x2="83203" y2="38086"/>
                        <a14:backgroundMark x1="79883" y1="38672" x2="79883" y2="38672"/>
                        <a14:backgroundMark x1="77930" y1="37891" x2="77930" y2="37891"/>
                        <a14:backgroundMark x1="74023" y1="38281" x2="74023" y2="38281"/>
                        <a14:backgroundMark x1="71094" y1="36133" x2="71094" y2="36133"/>
                        <a14:backgroundMark x1="69336" y1="36719" x2="69922" y2="37500"/>
                        <a14:backgroundMark x1="71484" y1="41016" x2="71484" y2="41797"/>
                        <a14:backgroundMark x1="71875" y1="44922" x2="72266" y2="46289"/>
                        <a14:backgroundMark x1="72852" y1="48242" x2="73242" y2="49023"/>
                        <a14:backgroundMark x1="79883" y1="42383" x2="79883" y2="42383"/>
                        <a14:backgroundMark x1="81445" y1="37695" x2="81445" y2="37695"/>
                        <a14:backgroundMark x1="82422" y1="35742" x2="82422" y2="35742"/>
                        <a14:backgroundMark x1="84375" y1="32031" x2="84375" y2="32031"/>
                        <a14:backgroundMark x1="84961" y1="30859" x2="84961" y2="30859"/>
                        <a14:backgroundMark x1="85156" y1="27539" x2="85156" y2="27539"/>
                        <a14:backgroundMark x1="85156" y1="24805" x2="85156" y2="24805"/>
                        <a14:backgroundMark x1="84180" y1="21875" x2="84180" y2="21875"/>
                        <a14:backgroundMark x1="82617" y1="19141" x2="82617" y2="19141"/>
                        <a14:backgroundMark x1="78711" y1="15234" x2="78711" y2="15234"/>
                        <a14:backgroundMark x1="74219" y1="12891" x2="74219" y2="12891"/>
                        <a14:backgroundMark x1="68750" y1="14453" x2="68164" y2="14844"/>
                        <a14:backgroundMark x1="66211" y1="16992" x2="66211" y2="16992"/>
                        <a14:backgroundMark x1="64844" y1="21094" x2="64844" y2="22852"/>
                        <a14:backgroundMark x1="65039" y1="25195" x2="65039" y2="25195"/>
                        <a14:backgroundMark x1="66211" y1="30078" x2="66211" y2="30078"/>
                        <a14:backgroundMark x1="66992" y1="32227" x2="66992" y2="32227"/>
                        <a14:backgroundMark x1="70508" y1="37305" x2="71680" y2="38086"/>
                        <a14:backgroundMark x1="74219" y1="37305" x2="75000" y2="37305"/>
                        <a14:backgroundMark x1="75977" y1="35547" x2="75977" y2="35547"/>
                        <a14:backgroundMark x1="78516" y1="35352" x2="78516" y2="35352"/>
                        <a14:backgroundMark x1="80664" y1="33594" x2="80664" y2="33594"/>
                        <a14:backgroundMark x1="82227" y1="32227" x2="82227" y2="32227"/>
                        <a14:backgroundMark x1="83398" y1="30273" x2="83398" y2="30273"/>
                        <a14:backgroundMark x1="84375" y1="28320" x2="84375" y2="28320"/>
                        <a14:backgroundMark x1="84375" y1="25977" x2="84375" y2="25977"/>
                        <a14:backgroundMark x1="84375" y1="24414" x2="84375" y2="24414"/>
                        <a14:backgroundMark x1="83594" y1="22070" x2="83594" y2="22070"/>
                        <a14:backgroundMark x1="82617" y1="20117" x2="82617" y2="20117"/>
                        <a14:backgroundMark x1="81641" y1="18750" x2="81641" y2="18750"/>
                        <a14:backgroundMark x1="80469" y1="17578" x2="80469" y2="17578"/>
                        <a14:backgroundMark x1="79297" y1="15625" x2="79297" y2="15625"/>
                        <a14:backgroundMark x1="79492" y1="15625" x2="79492" y2="15625"/>
                        <a14:backgroundMark x1="80859" y1="16602" x2="81445" y2="17188"/>
                        <a14:backgroundMark x1="83789" y1="20703" x2="84570" y2="22656"/>
                        <a14:backgroundMark x1="85156" y1="24609" x2="85547" y2="25977"/>
                        <a14:backgroundMark x1="85742" y1="28125" x2="85938" y2="28906"/>
                        <a14:backgroundMark x1="86133" y1="32617" x2="86328" y2="33594"/>
                        <a14:backgroundMark x1="86914" y1="37891" x2="87109" y2="39258"/>
                        <a14:backgroundMark x1="87109" y1="40625" x2="87109" y2="41797"/>
                        <a14:backgroundMark x1="77148" y1="47656" x2="72461" y2="55664"/>
                        <a14:backgroundMark x1="71484" y1="55664" x2="71484" y2="55664"/>
                        <a14:backgroundMark x1="72852" y1="50781" x2="72852" y2="50781"/>
                        <a14:backgroundMark x1="73242" y1="37305" x2="61523" y2="25000"/>
                        <a14:backgroundMark x1="63477" y1="30273" x2="55078" y2="26953"/>
                        <a14:backgroundMark x1="51563" y1="23242" x2="51563" y2="23242"/>
                        <a14:backgroundMark x1="49414" y1="23242" x2="49414" y2="23242"/>
                        <a14:backgroundMark x1="44727" y1="25781" x2="44727" y2="25781"/>
                        <a14:backgroundMark x1="39844" y1="25781" x2="39844" y2="25781"/>
                        <a14:backgroundMark x1="37500" y1="23242" x2="37500" y2="23242"/>
                        <a14:backgroundMark x1="35156" y1="28906" x2="35156" y2="29492"/>
                        <a14:backgroundMark x1="32422" y1="33008" x2="32031" y2="34570"/>
                        <a14:backgroundMark x1="35938" y1="32617" x2="35938" y2="32617"/>
                        <a14:backgroundMark x1="38867" y1="27344" x2="38867" y2="27344"/>
                        <a14:backgroundMark x1="36914" y1="23828" x2="36914" y2="23828"/>
                        <a14:backgroundMark x1="41211" y1="29492" x2="41211" y2="29492"/>
                        <a14:backgroundMark x1="47070" y1="28516" x2="47070" y2="28516"/>
                        <a14:backgroundMark x1="50195" y1="27734" x2="50195" y2="27734"/>
                        <a14:backgroundMark x1="56445" y1="27344" x2="56445" y2="27344"/>
                        <a14:backgroundMark x1="37891" y1="30273" x2="37891" y2="30273"/>
                        <a14:backgroundMark x1="44727" y1="28125" x2="44727" y2="28125"/>
                        <a14:backgroundMark x1="44727" y1="25781" x2="44727" y2="25781"/>
                        <a14:backgroundMark x1="42578" y1="26172" x2="42578" y2="26172"/>
                        <a14:backgroundMark x1="36133" y1="24805" x2="36133" y2="24805"/>
                        <a14:backgroundMark x1="34766" y1="19141" x2="34766" y2="19141"/>
                        <a14:backgroundMark x1="30273" y1="16992" x2="30273" y2="16992"/>
                        <a14:backgroundMark x1="27148" y1="14453" x2="27148" y2="14453"/>
                        <a14:backgroundMark x1="31641" y1="14453" x2="31641" y2="14453"/>
                        <a14:backgroundMark x1="33203" y1="17969" x2="33203" y2="17969"/>
                        <a14:backgroundMark x1="33203" y1="20313" x2="33203" y2="20313"/>
                        <a14:backgroundMark x1="31445" y1="18555" x2="31445" y2="18555"/>
                        <a14:backgroundMark x1="39648" y1="18750" x2="39648" y2="18750"/>
                        <a14:backgroundMark x1="33984" y1="19922" x2="33984" y2="19922"/>
                        <a14:backgroundMark x1="32227" y1="21289" x2="31641" y2="21680"/>
                        <a14:backgroundMark x1="31250" y1="21680" x2="31250" y2="21680"/>
                        <a14:backgroundMark x1="29883" y1="22070" x2="29883" y2="22070"/>
                        <a14:backgroundMark x1="31836" y1="22461" x2="31836" y2="22461"/>
                        <a14:backgroundMark x1="31641" y1="22266" x2="31641" y2="22266"/>
                        <a14:backgroundMark x1="31445" y1="22266" x2="31445" y2="22266"/>
                        <a14:backgroundMark x1="31445" y1="22266" x2="31445" y2="22266"/>
                        <a14:backgroundMark x1="30273" y1="21289" x2="30273" y2="21289"/>
                        <a14:backgroundMark x1="31055" y1="21289" x2="30664" y2="21875"/>
                        <a14:backgroundMark x1="30273" y1="22070" x2="30273" y2="22070"/>
                        <a14:backgroundMark x1="39844" y1="19336" x2="39844" y2="19336"/>
                        <a14:backgroundMark x1="43945" y1="21484" x2="43945" y2="21484"/>
                        <a14:backgroundMark x1="39844" y1="22461" x2="39844" y2="23047"/>
                        <a14:backgroundMark x1="37500" y1="17578" x2="37500" y2="17578"/>
                        <a14:backgroundMark x1="40039" y1="15234" x2="40039" y2="15234"/>
                        <a14:backgroundMark x1="48633" y1="15430" x2="48633" y2="15430"/>
                        <a14:backgroundMark x1="48633" y1="20313" x2="48633" y2="20313"/>
                        <a14:backgroundMark x1="52148" y1="20898" x2="52148" y2="20898"/>
                        <a14:backgroundMark x1="54102" y1="17773" x2="54102" y2="17773"/>
                        <a14:backgroundMark x1="56641" y1="21875" x2="56641" y2="21875"/>
                        <a14:backgroundMark x1="59180" y1="22070" x2="59180" y2="22070"/>
                        <a14:backgroundMark x1="60938" y1="19922" x2="60938" y2="19922"/>
                        <a14:backgroundMark x1="60352" y1="16992" x2="60352" y2="16992"/>
                        <a14:backgroundMark x1="56836" y1="15234" x2="56836" y2="15234"/>
                        <a14:backgroundMark x1="54297" y1="14844" x2="54297" y2="14844"/>
                        <a14:backgroundMark x1="58789" y1="14844" x2="58789" y2="14844"/>
                        <a14:backgroundMark x1="60352" y1="14844" x2="61133" y2="15039"/>
                        <a14:backgroundMark x1="63867" y1="18750" x2="63867" y2="18750"/>
                        <a14:backgroundMark x1="67578" y1="20703" x2="67578" y2="20703"/>
                        <a14:backgroundMark x1="68359" y1="17969" x2="68359" y2="17969"/>
                        <a14:backgroundMark x1="70703" y1="16602" x2="70703" y2="16602"/>
                        <a14:backgroundMark x1="74805" y1="16211" x2="74805" y2="16211"/>
                        <a14:backgroundMark x1="77539" y1="15820" x2="77539" y2="15820"/>
                        <a14:backgroundMark x1="78906" y1="14453" x2="78906" y2="14453"/>
                        <a14:backgroundMark x1="76758" y1="13672" x2="76758" y2="13672"/>
                        <a14:backgroundMark x1="78906" y1="14648" x2="78906" y2="14648"/>
                        <a14:backgroundMark x1="79883" y1="14648" x2="80469" y2="15039"/>
                        <a14:backgroundMark x1="79688" y1="14453" x2="78711" y2="12891"/>
                        <a14:backgroundMark x1="58398" y1="17578" x2="58398" y2="17578"/>
                        <a14:backgroundMark x1="56641" y1="19141" x2="56641" y2="19141"/>
                        <a14:backgroundMark x1="54297" y1="18750" x2="54297" y2="18750"/>
                        <a14:backgroundMark x1="51953" y1="27344" x2="51953" y2="27344"/>
                        <a14:backgroundMark x1="51758" y1="28125" x2="51758" y2="28125"/>
                        <a14:backgroundMark x1="50781" y1="27734" x2="50781" y2="27734"/>
                        <a14:backgroundMark x1="51563" y1="27734" x2="51563" y2="27930"/>
                        <a14:backgroundMark x1="51172" y1="26953" x2="49023" y2="26563"/>
                        <a14:backgroundMark x1="37695" y1="13281" x2="28125" y2="11914"/>
                        <a14:backgroundMark x1="81641" y1="13086" x2="81641" y2="13086"/>
                        <a14:backgroundMark x1="79883" y1="13086" x2="79883" y2="13086"/>
                        <a14:backgroundMark x1="80273" y1="14063" x2="80273" y2="14063"/>
                        <a14:backgroundMark x1="80469" y1="14063" x2="80469" y2="14063"/>
                        <a14:backgroundMark x1="79492" y1="12891" x2="79492" y2="12891"/>
                        <a14:backgroundMark x1="81055" y1="14648" x2="81641" y2="15234"/>
                        <a14:backgroundMark x1="80273" y1="14844" x2="79102" y2="13672"/>
                        <a14:backgroundMark x1="84766" y1="20313" x2="86719" y2="24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6410" y="6065961"/>
            <a:ext cx="491993" cy="4919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40DA00-9C51-4428-B81B-BB7BA0B31558}"/>
              </a:ext>
            </a:extLst>
          </p:cNvPr>
          <p:cNvSpPr txBox="1"/>
          <p:nvPr userDrawn="1"/>
        </p:nvSpPr>
        <p:spPr>
          <a:xfrm>
            <a:off x="1794738" y="4769037"/>
            <a:ext cx="857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Visit me on </a:t>
            </a:r>
            <a:r>
              <a:rPr lang="en-US" sz="3600" b="1" u="none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www.bochinspaw.com</a:t>
            </a:r>
            <a:endParaRPr lang="id-ID" sz="3600" b="1" u="none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44730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B6B9-C3C5-479E-B0EB-A2B6576D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B853-E7DD-4311-85E4-E2FA8318C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143D9-A544-4309-95D9-3EFB9768D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8E76C-DF1C-45D3-8FCA-C7E059A2E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F938-15B8-4E6E-BBA5-242740EC53F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7F920-FE69-42A1-A3B8-EEF1B84F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B4D4F-ACE3-4681-88A4-438CC568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3664-7069-4048-8299-B7221DD479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45253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A1746-CAD5-41DF-8648-1F3508CF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4669A-31BD-4C92-AD3E-4618E0D5A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6C323-964B-40AA-B4DA-9F93CE4B0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4F02C-680E-49F4-9C8A-16454A88A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730A6-A774-4A66-9D03-CA090F04C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226FE-4023-4C07-8485-DEB8F771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F938-15B8-4E6E-BBA5-242740EC53F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4109B-3AE8-4DF2-8C5C-8CA623C6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679BD-9D81-49BC-AEA1-C7629066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3664-7069-4048-8299-B7221DD479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82523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C507-FDE6-46EA-9693-E19140F7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20E2E-1D66-4BF7-BB0F-FCA9E792E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F938-15B8-4E6E-BBA5-242740EC53F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4DE07-915C-4AC7-B888-3423ABDA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F9AC8-557D-4C99-B892-58A03A74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3664-7069-4048-8299-B7221DD479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38495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A9591-612A-43CD-A177-20A6BAF5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F938-15B8-4E6E-BBA5-242740EC53F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B5C92-0787-4D5A-AB8B-0F306E8A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A5581-4CC0-4F44-96B3-5E52914A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3664-7069-4048-8299-B7221DD479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83666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AEA0-BCF6-4965-846B-67459AC91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ADF3B-F3F3-42AC-9279-3C4EDB5D4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F7655-A3FF-4E5D-9492-0142DB5D9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68599-0AE0-46FA-B39F-404769FAD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F938-15B8-4E6E-BBA5-242740EC53F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92CA0-E1DC-464C-A97E-6A911C2B3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E08DC-294F-436D-8614-0B92E06B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3664-7069-4048-8299-B7221DD479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3775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3528-FD5F-4A68-8B01-BC511258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C2A86C-DA58-4ACE-9F35-062B3F2FF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CE256-3D43-499B-BE28-4312E5E6F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9631F-4707-47E0-A752-56EE7F47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F938-15B8-4E6E-BBA5-242740EC53F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08959-CA8C-44B8-8B9D-FDE3004E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03D74-2214-47FE-ADEA-1E9EC3AC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3664-7069-4048-8299-B7221DD479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99309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AA259-50F1-4EA1-B9A1-1F17CA6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E3F7-9250-41C7-AA90-EE198D592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809BD-FE73-460F-9A87-E1520D283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EF938-15B8-4E6E-BBA5-242740EC53F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C7F1D-A726-45DB-8192-F43BF8C38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639DE-CE87-47AA-88C3-644A36900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A3664-7069-4048-8299-B7221DD479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5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9F20F2-B7E3-4468-A122-DD1B20400C83}"/>
              </a:ext>
            </a:extLst>
          </p:cNvPr>
          <p:cNvGrpSpPr/>
          <p:nvPr/>
        </p:nvGrpSpPr>
        <p:grpSpPr>
          <a:xfrm>
            <a:off x="2834127" y="2725021"/>
            <a:ext cx="6381973" cy="4132972"/>
            <a:chOff x="2821596" y="1933449"/>
            <a:chExt cx="6698974" cy="43382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CCEAA5-13BC-4E53-B3A4-8579B62B4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8" t="41484" r="881" b="19869"/>
            <a:stretch/>
          </p:blipFill>
          <p:spPr>
            <a:xfrm>
              <a:off x="3133320" y="4132285"/>
              <a:ext cx="6075528" cy="213942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5A4E6C-BFBA-4268-B7A1-600EC45C577B}"/>
                </a:ext>
              </a:extLst>
            </p:cNvPr>
            <p:cNvGrpSpPr/>
            <p:nvPr/>
          </p:nvGrpSpPr>
          <p:grpSpPr>
            <a:xfrm>
              <a:off x="2821596" y="1933449"/>
              <a:ext cx="6698974" cy="4271387"/>
              <a:chOff x="3116547" y="2613933"/>
              <a:chExt cx="6698974" cy="427138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F353D1D-89C6-47E3-ABFC-E67E82782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45" r="48095" b="48560"/>
              <a:stretch/>
            </p:blipFill>
            <p:spPr>
              <a:xfrm>
                <a:off x="7455092" y="2613933"/>
                <a:ext cx="2360428" cy="284759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DFDB8A7-5AAB-43F0-8767-C522C27348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7"/>
              <a:stretch/>
            </p:blipFill>
            <p:spPr>
              <a:xfrm>
                <a:off x="3116547" y="2876310"/>
                <a:ext cx="6698974" cy="4009010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32DF89-F63F-4B5E-AEF7-D0C26B2B9719}"/>
              </a:ext>
            </a:extLst>
          </p:cNvPr>
          <p:cNvGrpSpPr/>
          <p:nvPr/>
        </p:nvGrpSpPr>
        <p:grpSpPr>
          <a:xfrm>
            <a:off x="3708430" y="152884"/>
            <a:ext cx="5230217" cy="1160336"/>
            <a:chOff x="3525550" y="145251"/>
            <a:chExt cx="5230217" cy="11603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7C4149-CD8D-4DC6-9B36-022993EA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550" y="145251"/>
              <a:ext cx="5230217" cy="11603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6A7CB2-059F-4F1F-AC60-E56C91C1A905}"/>
                </a:ext>
              </a:extLst>
            </p:cNvPr>
            <p:cNvSpPr txBox="1"/>
            <p:nvPr/>
          </p:nvSpPr>
          <p:spPr>
            <a:xfrm rot="21132187">
              <a:off x="4102739" y="380985"/>
              <a:ext cx="2389140" cy="542275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958848"/>
                </a:avLst>
              </a:prstTxWarp>
              <a:spAutoFit/>
            </a:bodyPr>
            <a:lstStyle/>
            <a:p>
              <a:pPr algn="ctr"/>
              <a:r>
                <a:rPr lang="en-US" sz="3600" b="1" spc="300" dirty="0">
                  <a:solidFill>
                    <a:srgbClr val="504A44"/>
                  </a:solidFill>
                  <a:latin typeface="Alex Brush" panose="02000400000000000000" pitchFamily="2" charset="0"/>
                </a:rPr>
                <a:t>Welcome to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0068CC-B712-4435-9AE0-4689091CBFD0}"/>
              </a:ext>
            </a:extLst>
          </p:cNvPr>
          <p:cNvSpPr txBox="1"/>
          <p:nvPr/>
        </p:nvSpPr>
        <p:spPr>
          <a:xfrm>
            <a:off x="3365893" y="1275098"/>
            <a:ext cx="546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5B4737"/>
                </a:solidFill>
                <a:latin typeface="Great Vibes" panose="02000507080000020002" pitchFamily="2" charset="0"/>
              </a:rPr>
              <a:t> GDSC EMSI RABAT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FB4FA-8732-4878-A2AA-63BA520438E5}"/>
              </a:ext>
            </a:extLst>
          </p:cNvPr>
          <p:cNvSpPr txBox="1"/>
          <p:nvPr/>
        </p:nvSpPr>
        <p:spPr>
          <a:xfrm>
            <a:off x="3045196" y="2165827"/>
            <a:ext cx="6101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5B4737"/>
                </a:solidFill>
                <a:latin typeface="Great Vibes" panose="02000507080000020002" pitchFamily="2" charset="0"/>
              </a:rPr>
              <a:t>#30daysofweb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A53C97-6CD6-48EA-88F6-ED0A52F3EB1E}"/>
              </a:ext>
            </a:extLst>
          </p:cNvPr>
          <p:cNvSpPr txBox="1"/>
          <p:nvPr/>
        </p:nvSpPr>
        <p:spPr>
          <a:xfrm>
            <a:off x="5395211" y="4062271"/>
            <a:ext cx="1119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spc="100" dirty="0">
                <a:solidFill>
                  <a:srgbClr val="CDB49D"/>
                </a:solidFill>
                <a:latin typeface="Alex Brush" panose="02000400000000000000" pitchFamily="2" charset="0"/>
              </a:rPr>
              <a:t>The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C88CE-CEB1-4C36-AD65-93C945A6503C}"/>
              </a:ext>
            </a:extLst>
          </p:cNvPr>
          <p:cNvSpPr txBox="1"/>
          <p:nvPr/>
        </p:nvSpPr>
        <p:spPr>
          <a:xfrm>
            <a:off x="5007338" y="4763294"/>
            <a:ext cx="19993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100" dirty="0">
                <a:solidFill>
                  <a:srgbClr val="CDB49D"/>
                </a:solidFill>
                <a:latin typeface="Adobe Garamond Pro Bold" panose="02020702060506020403" pitchFamily="18" charset="0"/>
              </a:rPr>
              <a:t>Web Developer</a:t>
            </a:r>
          </a:p>
          <a:p>
            <a:pPr algn="ctr"/>
            <a:r>
              <a:rPr lang="en-US" sz="2000" spc="100" dirty="0">
                <a:solidFill>
                  <a:srgbClr val="CDB49D"/>
                </a:solidFill>
                <a:latin typeface="Adobe Garamond Pro Bold" panose="02020702060506020403" pitchFamily="18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74175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3AF9E2DD-1A3F-48CB-B872-F24FEF466BFB}"/>
              </a:ext>
            </a:extLst>
          </p:cNvPr>
          <p:cNvGrpSpPr/>
          <p:nvPr/>
        </p:nvGrpSpPr>
        <p:grpSpPr>
          <a:xfrm>
            <a:off x="5470834" y="809816"/>
            <a:ext cx="2155592" cy="2619184"/>
            <a:chOff x="5248656" y="358021"/>
            <a:chExt cx="2155592" cy="2619184"/>
          </a:xfrm>
          <a:effectLst>
            <a:outerShdw blurRad="165100" dist="139700" dir="2700000" algn="tl" rotWithShape="0">
              <a:prstClr val="black">
                <a:alpha val="51000"/>
              </a:prstClr>
            </a:outerShdw>
          </a:effectLst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9723C5B-98E3-4635-B269-36A7BF3F3902}"/>
                </a:ext>
              </a:extLst>
            </p:cNvPr>
            <p:cNvGrpSpPr/>
            <p:nvPr/>
          </p:nvGrpSpPr>
          <p:grpSpPr>
            <a:xfrm>
              <a:off x="5379486" y="358021"/>
              <a:ext cx="1846344" cy="2619184"/>
              <a:chOff x="4963560" y="864993"/>
              <a:chExt cx="1678283" cy="2380778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92C035A-CEB1-465C-A6BF-D3C1D3DA8FAB}"/>
                  </a:ext>
                </a:extLst>
              </p:cNvPr>
              <p:cNvSpPr/>
              <p:nvPr/>
            </p:nvSpPr>
            <p:spPr>
              <a:xfrm>
                <a:off x="5039139" y="1675389"/>
                <a:ext cx="1570382" cy="1570382"/>
              </a:xfrm>
              <a:prstGeom prst="ellipse">
                <a:avLst/>
              </a:prstGeom>
              <a:solidFill>
                <a:srgbClr val="F5E4D0"/>
              </a:solidFill>
              <a:ln w="349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052" name="Picture 4" descr="See the source image">
                <a:extLst>
                  <a:ext uri="{FF2B5EF4-FFF2-40B4-BE49-F238E27FC236}">
                    <a16:creationId xmlns:a16="http://schemas.microsoft.com/office/drawing/2014/main" id="{A71951DF-87C5-4522-A117-15F328E9B4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3560" y="864993"/>
                <a:ext cx="1678283" cy="1215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26D50F1-7B52-4D8D-8D3C-A4973CEB1A3C}"/>
                </a:ext>
              </a:extLst>
            </p:cNvPr>
            <p:cNvGrpSpPr/>
            <p:nvPr/>
          </p:nvGrpSpPr>
          <p:grpSpPr>
            <a:xfrm>
              <a:off x="5248656" y="1861827"/>
              <a:ext cx="2155592" cy="851241"/>
              <a:chOff x="5248656" y="1861827"/>
              <a:chExt cx="2155592" cy="851241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0389A32-E6CC-483B-B9CB-B5D504A879FB}"/>
                  </a:ext>
                </a:extLst>
              </p:cNvPr>
              <p:cNvSpPr txBox="1"/>
              <p:nvPr/>
            </p:nvSpPr>
            <p:spPr>
              <a:xfrm>
                <a:off x="5248656" y="1861827"/>
                <a:ext cx="21555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Work Sans SemiBold" pitchFamily="2" charset="0"/>
                  </a:rPr>
                  <a:t>GryffinBackdoor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Work Sans SemiBold" pitchFamily="2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39538A0-EDB6-4EC4-AADC-B01C48F838EB}"/>
                  </a:ext>
                </a:extLst>
              </p:cNvPr>
              <p:cNvSpPr txBox="1"/>
              <p:nvPr/>
            </p:nvSpPr>
            <p:spPr>
              <a:xfrm>
                <a:off x="5512026" y="2189848"/>
                <a:ext cx="17471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spc="100" dirty="0">
                    <a:solidFill>
                      <a:schemeClr val="accent2">
                        <a:lumMod val="50000"/>
                      </a:schemeClr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Backend Developers</a:t>
                </a: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7E643A3-0521-4522-A035-C85CFE582F81}"/>
              </a:ext>
            </a:extLst>
          </p:cNvPr>
          <p:cNvGrpSpPr/>
          <p:nvPr/>
        </p:nvGrpSpPr>
        <p:grpSpPr>
          <a:xfrm>
            <a:off x="5601664" y="3717512"/>
            <a:ext cx="1747124" cy="2537871"/>
            <a:chOff x="5296480" y="3530966"/>
            <a:chExt cx="1747124" cy="2537871"/>
          </a:xfrm>
          <a:effectLst>
            <a:outerShdw blurRad="165100" dist="139700" dir="2700000" algn="tl" rotWithShape="0">
              <a:prstClr val="black">
                <a:alpha val="51000"/>
              </a:prstClr>
            </a:outerShdw>
          </a:effectLst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78EC0FB-E9A3-45BF-A9E5-964079A4D857}"/>
                </a:ext>
              </a:extLst>
            </p:cNvPr>
            <p:cNvGrpSpPr/>
            <p:nvPr/>
          </p:nvGrpSpPr>
          <p:grpSpPr>
            <a:xfrm>
              <a:off x="5296480" y="3530966"/>
              <a:ext cx="1747124" cy="2537871"/>
              <a:chOff x="5005108" y="946467"/>
              <a:chExt cx="1596480" cy="2299304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8E91318-D21A-4AA5-9F2B-CCB28666F80A}"/>
                  </a:ext>
                </a:extLst>
              </p:cNvPr>
              <p:cNvSpPr/>
              <p:nvPr/>
            </p:nvSpPr>
            <p:spPr>
              <a:xfrm>
                <a:off x="5018157" y="1675389"/>
                <a:ext cx="1570382" cy="1570382"/>
              </a:xfrm>
              <a:prstGeom prst="ellipse">
                <a:avLst/>
              </a:prstGeom>
              <a:solidFill>
                <a:srgbClr val="F5E4D0"/>
              </a:solidFill>
              <a:ln w="349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9" name="Picture 4" descr="See the source image">
                <a:extLst>
                  <a:ext uri="{FF2B5EF4-FFF2-40B4-BE49-F238E27FC236}">
                    <a16:creationId xmlns:a16="http://schemas.microsoft.com/office/drawing/2014/main" id="{B18A8E2E-DE6A-4F30-B55B-108EC603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5108" y="946467"/>
                <a:ext cx="1596480" cy="1156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30CAB1B-2D9A-4646-95AA-E65BE9AA6079}"/>
                </a:ext>
              </a:extLst>
            </p:cNvPr>
            <p:cNvSpPr txBox="1"/>
            <p:nvPr/>
          </p:nvSpPr>
          <p:spPr>
            <a:xfrm>
              <a:off x="5364075" y="4981272"/>
              <a:ext cx="1667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Work Sans SemiBold" pitchFamily="2" charset="0"/>
                </a:rPr>
                <a:t>SQLytherin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 SemiBold" pitchFamily="2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E3F4864-709D-4D7D-B40C-CE1C203B10CE}"/>
                </a:ext>
              </a:extLst>
            </p:cNvPr>
            <p:cNvSpPr txBox="1"/>
            <p:nvPr/>
          </p:nvSpPr>
          <p:spPr>
            <a:xfrm>
              <a:off x="5312910" y="5363010"/>
              <a:ext cx="1714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100" dirty="0">
                  <a:solidFill>
                    <a:schemeClr val="accent2">
                      <a:lumMod val="50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Database engineers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89D2E34-D955-44D6-94EF-AB74805575A0}"/>
              </a:ext>
            </a:extLst>
          </p:cNvPr>
          <p:cNvGrpSpPr/>
          <p:nvPr/>
        </p:nvGrpSpPr>
        <p:grpSpPr>
          <a:xfrm>
            <a:off x="8553546" y="848353"/>
            <a:ext cx="2155592" cy="2556799"/>
            <a:chOff x="8639794" y="683941"/>
            <a:chExt cx="2155592" cy="2556799"/>
          </a:xfrm>
          <a:effectLst>
            <a:outerShdw blurRad="165100" dist="139700" dir="2700000" algn="tl" rotWithShape="0">
              <a:prstClr val="black">
                <a:alpha val="51000"/>
              </a:prstClr>
            </a:outerShdw>
          </a:effectLst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7A2CFA1-61DA-4ABA-A1E0-5ABA215704A0}"/>
                </a:ext>
              </a:extLst>
            </p:cNvPr>
            <p:cNvGrpSpPr/>
            <p:nvPr/>
          </p:nvGrpSpPr>
          <p:grpSpPr>
            <a:xfrm>
              <a:off x="8794419" y="683941"/>
              <a:ext cx="1846343" cy="2556799"/>
              <a:chOff x="4952656" y="909430"/>
              <a:chExt cx="1687144" cy="2336341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812FFD4-12EA-4ABC-A634-2818CCE03451}"/>
                  </a:ext>
                </a:extLst>
              </p:cNvPr>
              <p:cNvSpPr/>
              <p:nvPr/>
            </p:nvSpPr>
            <p:spPr>
              <a:xfrm>
                <a:off x="5039139" y="1675389"/>
                <a:ext cx="1570382" cy="1570382"/>
              </a:xfrm>
              <a:prstGeom prst="ellipse">
                <a:avLst/>
              </a:prstGeom>
              <a:solidFill>
                <a:srgbClr val="F5E4D0"/>
              </a:solidFill>
              <a:ln w="349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2" name="Picture 4" descr="See the source image">
                <a:extLst>
                  <a:ext uri="{FF2B5EF4-FFF2-40B4-BE49-F238E27FC236}">
                    <a16:creationId xmlns:a16="http://schemas.microsoft.com/office/drawing/2014/main" id="{6D7B3491-E69E-47E4-8C3D-2A9D2A1852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2656" y="909430"/>
                <a:ext cx="1687144" cy="12218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4AD7BF0-2AAA-41A0-BCF9-53B45C3E1A17}"/>
                </a:ext>
              </a:extLst>
            </p:cNvPr>
            <p:cNvSpPr txBox="1"/>
            <p:nvPr/>
          </p:nvSpPr>
          <p:spPr>
            <a:xfrm>
              <a:off x="8639794" y="2085782"/>
              <a:ext cx="2155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Work Sans SemiBold" pitchFamily="2" charset="0"/>
                </a:rPr>
                <a:t>Hufflepuff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06F13DB-5388-439F-87B6-FCDE800007F7}"/>
                </a:ext>
              </a:extLst>
            </p:cNvPr>
            <p:cNvSpPr txBox="1"/>
            <p:nvPr/>
          </p:nvSpPr>
          <p:spPr>
            <a:xfrm>
              <a:off x="8888104" y="2438645"/>
              <a:ext cx="1734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100" dirty="0">
                  <a:solidFill>
                    <a:schemeClr val="accent2">
                      <a:lumMod val="50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Frontend Developers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05C3DFB-A9EE-4C66-A880-C40498957541}"/>
              </a:ext>
            </a:extLst>
          </p:cNvPr>
          <p:cNvGrpSpPr/>
          <p:nvPr/>
        </p:nvGrpSpPr>
        <p:grpSpPr>
          <a:xfrm>
            <a:off x="8767089" y="3726215"/>
            <a:ext cx="1820824" cy="2518402"/>
            <a:chOff x="7240345" y="3531606"/>
            <a:chExt cx="1820824" cy="2518402"/>
          </a:xfrm>
          <a:effectLst>
            <a:outerShdw blurRad="165100" dist="139700" dir="2700000" algn="tl" rotWithShape="0">
              <a:prstClr val="black">
                <a:alpha val="51000"/>
              </a:prstClr>
            </a:outerShdw>
          </a:effectLst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F602695-0722-40C6-AA7F-7421AB67715B}"/>
                </a:ext>
              </a:extLst>
            </p:cNvPr>
            <p:cNvGrpSpPr/>
            <p:nvPr/>
          </p:nvGrpSpPr>
          <p:grpSpPr>
            <a:xfrm>
              <a:off x="7240345" y="3531606"/>
              <a:ext cx="1769434" cy="2518402"/>
              <a:chOff x="4948821" y="907924"/>
              <a:chExt cx="1635792" cy="2337847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551DF03-ECD7-4580-8468-46CE00328B9C}"/>
                  </a:ext>
                </a:extLst>
              </p:cNvPr>
              <p:cNvSpPr/>
              <p:nvPr/>
            </p:nvSpPr>
            <p:spPr>
              <a:xfrm>
                <a:off x="5014231" y="1675389"/>
                <a:ext cx="1570382" cy="1570382"/>
              </a:xfrm>
              <a:prstGeom prst="ellipse">
                <a:avLst/>
              </a:prstGeom>
              <a:solidFill>
                <a:srgbClr val="F5E4D0"/>
              </a:solidFill>
              <a:ln w="349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5" name="Picture 4" descr="See the source image">
                <a:extLst>
                  <a:ext uri="{FF2B5EF4-FFF2-40B4-BE49-F238E27FC236}">
                    <a16:creationId xmlns:a16="http://schemas.microsoft.com/office/drawing/2014/main" id="{02C5A7E1-2567-41D9-90F6-E22ABBA482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8821" y="907924"/>
                <a:ext cx="1635791" cy="1184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44315FF-4126-4594-A27B-7296B2AB395F}"/>
                </a:ext>
              </a:extLst>
            </p:cNvPr>
            <p:cNvSpPr txBox="1"/>
            <p:nvPr/>
          </p:nvSpPr>
          <p:spPr>
            <a:xfrm>
              <a:off x="7398494" y="4973209"/>
              <a:ext cx="152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Work Sans SemiBold" pitchFamily="2" charset="0"/>
                </a:rPr>
                <a:t>Ravenclaw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50D8D78-B75F-4C15-9860-C7944F0091B4}"/>
                </a:ext>
              </a:extLst>
            </p:cNvPr>
            <p:cNvSpPr txBox="1"/>
            <p:nvPr/>
          </p:nvSpPr>
          <p:spPr>
            <a:xfrm>
              <a:off x="7326503" y="5354947"/>
              <a:ext cx="1734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100" dirty="0">
                  <a:solidFill>
                    <a:schemeClr val="accent2">
                      <a:lumMod val="50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API engineers</a:t>
              </a:r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E939493-2C7D-45A7-9EC5-2D5B38AFFA88}"/>
              </a:ext>
            </a:extLst>
          </p:cNvPr>
          <p:cNvCxnSpPr/>
          <p:nvPr/>
        </p:nvCxnSpPr>
        <p:spPr>
          <a:xfrm>
            <a:off x="8217243" y="809816"/>
            <a:ext cx="0" cy="5368834"/>
          </a:xfrm>
          <a:prstGeom prst="line">
            <a:avLst/>
          </a:prstGeom>
          <a:ln w="25400">
            <a:solidFill>
              <a:srgbClr val="504A4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225649E-FFDF-454F-BE98-FD2979A91F8A}"/>
              </a:ext>
            </a:extLst>
          </p:cNvPr>
          <p:cNvGrpSpPr/>
          <p:nvPr/>
        </p:nvGrpSpPr>
        <p:grpSpPr>
          <a:xfrm>
            <a:off x="3892378" y="3575674"/>
            <a:ext cx="7872312" cy="123463"/>
            <a:chOff x="3892378" y="3587549"/>
            <a:chExt cx="7872312" cy="123463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6FA87DB-722E-43C4-87CC-DBF421D11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378" y="3649281"/>
              <a:ext cx="7760044" cy="0"/>
            </a:xfrm>
            <a:prstGeom prst="line">
              <a:avLst/>
            </a:prstGeom>
            <a:ln w="25400">
              <a:solidFill>
                <a:srgbClr val="504A4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EBCB1A7-CE9C-4DCE-B11F-6605A4FA0BCF}"/>
                </a:ext>
              </a:extLst>
            </p:cNvPr>
            <p:cNvSpPr/>
            <p:nvPr/>
          </p:nvSpPr>
          <p:spPr>
            <a:xfrm>
              <a:off x="11641227" y="3587549"/>
              <a:ext cx="123463" cy="123463"/>
            </a:xfrm>
            <a:prstGeom prst="ellipse">
              <a:avLst/>
            </a:prstGeom>
            <a:solidFill>
              <a:srgbClr val="504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3E3E10AC-76D9-434F-905C-6BD116ED2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43" r="26342"/>
          <a:stretch/>
        </p:blipFill>
        <p:spPr bwMode="auto">
          <a:xfrm>
            <a:off x="750268" y="1768239"/>
            <a:ext cx="3484346" cy="4186503"/>
          </a:xfrm>
          <a:prstGeom prst="rect">
            <a:avLst/>
          </a:prstGeom>
          <a:noFill/>
          <a:effectLst>
            <a:outerShdw blurRad="127000" dist="114300" dir="2700000" algn="tl" rotWithShape="0">
              <a:prstClr val="black">
                <a:alpha val="4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F6F287-351F-446B-AE0C-D65320EC71A9}"/>
              </a:ext>
            </a:extLst>
          </p:cNvPr>
          <p:cNvGrpSpPr/>
          <p:nvPr/>
        </p:nvGrpSpPr>
        <p:grpSpPr>
          <a:xfrm>
            <a:off x="407272" y="717651"/>
            <a:ext cx="5230217" cy="1160336"/>
            <a:chOff x="3525550" y="145251"/>
            <a:chExt cx="5230217" cy="1160336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2CFD391E-5367-4DED-B6AD-BED6538C4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550" y="145251"/>
              <a:ext cx="5230217" cy="1160336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08F79B5-C61F-425D-A0C8-22FE4CFDEDDE}"/>
                </a:ext>
              </a:extLst>
            </p:cNvPr>
            <p:cNvSpPr txBox="1"/>
            <p:nvPr/>
          </p:nvSpPr>
          <p:spPr>
            <a:xfrm rot="21379812">
              <a:off x="4104848" y="395781"/>
              <a:ext cx="1925147" cy="593281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958848"/>
                </a:avLst>
              </a:prstTxWarp>
              <a:spAutoFit/>
            </a:bodyPr>
            <a:lstStyle/>
            <a:p>
              <a:pPr algn="ctr"/>
              <a:r>
                <a:rPr lang="en-US" sz="3600" b="1" spc="300" dirty="0">
                  <a:solidFill>
                    <a:srgbClr val="411A09"/>
                  </a:solidFill>
                  <a:latin typeface="Alex Brush" panose="02000400000000000000" pitchFamily="2" charset="0"/>
                </a:rPr>
                <a:t>The sorting 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30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5B33FC-C9AF-4CFA-A90E-641633A77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62" b="51518"/>
          <a:stretch/>
        </p:blipFill>
        <p:spPr>
          <a:xfrm>
            <a:off x="4122598" y="1286333"/>
            <a:ext cx="3937083" cy="4781128"/>
          </a:xfrm>
          <a:prstGeom prst="rect">
            <a:avLst/>
          </a:prstGeom>
        </p:spPr>
      </p:pic>
      <p:sp>
        <p:nvSpPr>
          <p:cNvPr id="107" name="Google Shape;176;p2">
            <a:extLst>
              <a:ext uri="{FF2B5EF4-FFF2-40B4-BE49-F238E27FC236}">
                <a16:creationId xmlns:a16="http://schemas.microsoft.com/office/drawing/2014/main" id="{3F19227F-248B-4347-A4E5-ACC274837A32}"/>
              </a:ext>
            </a:extLst>
          </p:cNvPr>
          <p:cNvSpPr/>
          <p:nvPr/>
        </p:nvSpPr>
        <p:spPr>
          <a:xfrm flipH="1" flipV="1">
            <a:off x="8040" y="45650"/>
            <a:ext cx="2460650" cy="4723656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w="9525" cap="flat" cmpd="sng">
            <a:solidFill>
              <a:srgbClr val="5B4737">
                <a:alpha val="21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5037ED-BAD7-4F1D-BE64-9BF10162D8CB}"/>
              </a:ext>
            </a:extLst>
          </p:cNvPr>
          <p:cNvGrpSpPr/>
          <p:nvPr/>
        </p:nvGrpSpPr>
        <p:grpSpPr>
          <a:xfrm>
            <a:off x="976327" y="374691"/>
            <a:ext cx="4334047" cy="6108618"/>
            <a:chOff x="263432" y="374691"/>
            <a:chExt cx="4334047" cy="610861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B1633BE-5E10-437D-931D-CE00C7B85DF8}"/>
                </a:ext>
              </a:extLst>
            </p:cNvPr>
            <p:cNvGrpSpPr/>
            <p:nvPr/>
          </p:nvGrpSpPr>
          <p:grpSpPr>
            <a:xfrm>
              <a:off x="263432" y="374691"/>
              <a:ext cx="4334047" cy="6108618"/>
              <a:chOff x="263432" y="374691"/>
              <a:chExt cx="4334047" cy="6108618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E7BAAB5-CE73-4F13-9FB4-31D2672198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168" b="96369" l="6890" r="95866">
                            <a14:foregroundMark x1="27756" y1="15503" x2="25394" y2="28771"/>
                            <a14:foregroundMark x1="7182" y1="60337" x2="6890" y2="83659"/>
                            <a14:foregroundMark x1="7489" y1="35894" x2="7202" y2="58779"/>
                            <a14:foregroundMark x1="7674" y1="21093" x2="7489" y2="35894"/>
                            <a14:foregroundMark x1="7764" y1="14013" x2="7686" y2="20203"/>
                            <a14:foregroundMark x1="7824" y1="9226" x2="7819" y2="9601"/>
                            <a14:foregroundMark x1="7836" y1="8218" x2="7825" y2="9075"/>
                            <a14:foregroundMark x1="7874" y1="5168" x2="7846" y2="7384"/>
                            <a14:foregroundMark x1="65945" y1="14385" x2="89173" y2="15363"/>
                            <a14:foregroundMark x1="91554" y1="22678" x2="94882" y2="30447"/>
                            <a14:foregroundMark x1="88780" y1="16201" x2="91096" y2="21609"/>
                            <a14:foregroundMark x1="94882" y1="30447" x2="94882" y2="39665"/>
                            <a14:foregroundMark x1="94882" y1="39665" x2="95079" y2="40223"/>
                            <a14:foregroundMark x1="93110" y1="52374" x2="94488" y2="57123"/>
                            <a14:foregroundMark x1="82283" y1="92598" x2="72244" y2="93436"/>
                            <a14:foregroundMark x1="72244" y1="93436" x2="69488" y2="92737"/>
                            <a14:foregroundMark x1="60433" y1="92877" x2="43701" y2="94832"/>
                            <a14:foregroundMark x1="38991" y1="94387" x2="37795" y2="94274"/>
                            <a14:foregroundMark x1="42912" y1="94757" x2="39646" y2="94449"/>
                            <a14:foregroundMark x1="43701" y1="94832" x2="42952" y2="94761"/>
                            <a14:foregroundMark x1="28346" y1="94832" x2="29428" y2="95771"/>
                            <a14:foregroundMark x1="95079" y1="61313" x2="95276" y2="59078"/>
                            <a14:foregroundMark x1="95276" y1="57123" x2="95669" y2="56006"/>
                            <a14:foregroundMark x1="95472" y1="52514" x2="95472" y2="50559"/>
                            <a14:foregroundMark x1="95079" y1="69832" x2="95866" y2="70112"/>
                            <a14:foregroundMark x1="95669" y1="31425" x2="95669" y2="38827"/>
                            <a14:backgroundMark x1="7283" y1="35894" x2="7283" y2="35894"/>
                            <a14:backgroundMark x1="7480" y1="35894" x2="7480" y2="35894"/>
                            <a14:backgroundMark x1="7677" y1="35894" x2="7677" y2="35894"/>
                            <a14:backgroundMark x1="6496" y1="59637" x2="7874" y2="59497"/>
                            <a14:backgroundMark x1="92913" y1="44413" x2="92323" y2="43296"/>
                            <a14:backgroundMark x1="91929" y1="43436" x2="91339" y2="43156"/>
                            <a14:backgroundMark x1="6890" y1="21229" x2="7677" y2="21089"/>
                            <a14:backgroundMark x1="6890" y1="7821" x2="7480" y2="8380"/>
                            <a14:backgroundMark x1="7087" y1="9637" x2="7480" y2="13687"/>
                            <a14:backgroundMark x1="7480" y1="9497" x2="7283" y2="9497"/>
                            <a14:backgroundMark x1="7480" y1="8520" x2="7283" y2="7961"/>
                            <a14:backgroundMark x1="7283" y1="13827" x2="7480" y2="14106"/>
                            <a14:backgroundMark x1="91929" y1="22346" x2="91339" y2="22486"/>
                            <a14:backgroundMark x1="64370" y1="92737" x2="63780" y2="90922"/>
                            <a14:backgroundMark x1="39567" y1="95670" x2="39567" y2="94274"/>
                            <a14:backgroundMark x1="28740" y1="96648" x2="31299" y2="96229"/>
                            <a14:backgroundMark x1="39567" y1="94413" x2="39764" y2="94274"/>
                            <a14:backgroundMark x1="43701" y1="96229" x2="43307" y2="95531"/>
                          </a14:backgroundRemoval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32" y="374691"/>
                <a:ext cx="4334047" cy="6108618"/>
              </a:xfrm>
              <a:prstGeom prst="rect">
                <a:avLst/>
              </a:prstGeom>
              <a:noFill/>
              <a:effectLst>
                <a:outerShdw blurRad="114300" dist="635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F525332-7F72-458A-87ED-0A16E6D928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7814" b="62186" l="30674" r="68794">
                            <a14:foregroundMark x1="32801" y1="46995" x2="32270" y2="54863"/>
                            <a14:foregroundMark x1="32270" y1="54863" x2="32447" y2="55191"/>
                            <a14:foregroundMark x1="40957" y1="59235" x2="56560" y2="60984"/>
                            <a14:foregroundMark x1="56560" y1="60984" x2="59929" y2="60656"/>
                            <a14:foregroundMark x1="50000" y1="61749" x2="47163" y2="62295"/>
                            <a14:foregroundMark x1="31383" y1="55956" x2="30851" y2="48087"/>
                            <a14:foregroundMark x1="30851" y1="48087" x2="32624" y2="45683"/>
                            <a14:foregroundMark x1="40603" y1="38361" x2="53014" y2="37923"/>
                            <a14:foregroundMark x1="53014" y1="37923" x2="53546" y2="37923"/>
                            <a14:foregroundMark x1="67199" y1="58579" x2="68794" y2="50164"/>
                            <a14:foregroundMark x1="68794" y1="50164" x2="67908" y2="477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79" t="35616" r="27963" b="36097"/>
              <a:stretch/>
            </p:blipFill>
            <p:spPr>
              <a:xfrm>
                <a:off x="2149984" y="526976"/>
                <a:ext cx="736268" cy="748227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4CA43E-F006-4DF6-8E19-086FA58BF386}"/>
                </a:ext>
              </a:extLst>
            </p:cNvPr>
            <p:cNvSpPr txBox="1"/>
            <p:nvPr/>
          </p:nvSpPr>
          <p:spPr>
            <a:xfrm>
              <a:off x="569831" y="1661058"/>
              <a:ext cx="34246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5B4737"/>
                  </a:solidFill>
                  <a:latin typeface="Great Vibes" panose="02000507080000020002" pitchFamily="2" charset="0"/>
                </a:rPr>
                <a:t>Individual</a:t>
              </a:r>
            </a:p>
            <a:p>
              <a:pPr algn="ctr"/>
              <a:r>
                <a:rPr lang="en-US" sz="4800" b="1" dirty="0">
                  <a:solidFill>
                    <a:srgbClr val="5B4737"/>
                  </a:solidFill>
                  <a:latin typeface="Great Vibes" panose="02000507080000020002" pitchFamily="2" charset="0"/>
                </a:rPr>
                <a:t>Project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8F9D5C-DAD5-4005-BB91-775B5763E34C}"/>
                </a:ext>
              </a:extLst>
            </p:cNvPr>
            <p:cNvSpPr txBox="1"/>
            <p:nvPr/>
          </p:nvSpPr>
          <p:spPr>
            <a:xfrm>
              <a:off x="1112876" y="3324898"/>
              <a:ext cx="24869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11A09"/>
                  </a:solidFill>
                  <a:latin typeface="Adobe Garamond Pro" panose="02020502060506020403" pitchFamily="18" charset="0"/>
                </a:rPr>
                <a:t>You will start your journey by designing a personal portfolio, that you will host, deploy and add to your CV..</a:t>
              </a:r>
            </a:p>
            <a:p>
              <a:pPr algn="ctr"/>
              <a:r>
                <a:rPr lang="en-US" sz="1400" dirty="0">
                  <a:solidFill>
                    <a:srgbClr val="411A09"/>
                  </a:solidFill>
                  <a:latin typeface="Adobe Garamond Pro" panose="02020502060506020403" pitchFamily="18" charset="0"/>
                </a:rPr>
                <a:t>Styles : </a:t>
              </a:r>
              <a:r>
                <a:rPr lang="en-US" sz="1400" dirty="0" err="1">
                  <a:solidFill>
                    <a:srgbClr val="411A09"/>
                  </a:solidFill>
                  <a:latin typeface="Adobe Garamond Pro" panose="02020502060506020403" pitchFamily="18" charset="0"/>
                </a:rPr>
                <a:t>Paralax</a:t>
              </a:r>
              <a:r>
                <a:rPr lang="en-US" sz="1400" dirty="0">
                  <a:solidFill>
                    <a:srgbClr val="411A09"/>
                  </a:solidFill>
                  <a:latin typeface="Adobe Garamond Pro" panose="02020502060506020403" pitchFamily="18" charset="0"/>
                </a:rPr>
                <a:t>, </a:t>
              </a:r>
              <a:r>
                <a:rPr lang="en-US" sz="1400" dirty="0" err="1">
                  <a:solidFill>
                    <a:srgbClr val="411A09"/>
                  </a:solidFill>
                  <a:latin typeface="Adobe Garamond Pro" panose="02020502060506020403" pitchFamily="18" charset="0"/>
                </a:rPr>
                <a:t>Aesthetism</a:t>
              </a:r>
              <a:r>
                <a:rPr lang="en-US" sz="1400" dirty="0">
                  <a:solidFill>
                    <a:srgbClr val="411A09"/>
                  </a:solidFill>
                  <a:latin typeface="Adobe Garamond Pro" panose="02020502060506020403" pitchFamily="18" charset="0"/>
                </a:rPr>
                <a:t>, Brutalism </a:t>
              </a:r>
              <a:r>
                <a:rPr lang="en-US" sz="1400" dirty="0" err="1">
                  <a:solidFill>
                    <a:srgbClr val="411A09"/>
                  </a:solidFill>
                  <a:latin typeface="Adobe Garamond Pro" panose="02020502060506020403" pitchFamily="18" charset="0"/>
                </a:rPr>
                <a:t>etc</a:t>
              </a:r>
              <a:r>
                <a:rPr lang="en-US" sz="1400" dirty="0">
                  <a:solidFill>
                    <a:srgbClr val="411A09"/>
                  </a:solidFill>
                  <a:latin typeface="Adobe Garamond Pro" panose="02020502060506020403" pitchFamily="18" charset="0"/>
                </a:rPr>
                <a:t>…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2993588-51F7-4772-A66F-E094613F49A0}"/>
                </a:ext>
              </a:extLst>
            </p:cNvPr>
            <p:cNvGrpSpPr/>
            <p:nvPr/>
          </p:nvGrpSpPr>
          <p:grpSpPr>
            <a:xfrm rot="7219339">
              <a:off x="1131082" y="4836354"/>
              <a:ext cx="299825" cy="1262545"/>
              <a:chOff x="248366" y="5079102"/>
              <a:chExt cx="203204" cy="792903"/>
            </a:xfrm>
          </p:grpSpPr>
          <p:sp>
            <p:nvSpPr>
              <p:cNvPr id="44" name="Google Shape;3481;p46">
                <a:extLst>
                  <a:ext uri="{FF2B5EF4-FFF2-40B4-BE49-F238E27FC236}">
                    <a16:creationId xmlns:a16="http://schemas.microsoft.com/office/drawing/2014/main" id="{E1A0973A-74E3-4964-8ACB-61C0710F2661}"/>
                  </a:ext>
                </a:extLst>
              </p:cNvPr>
              <p:cNvSpPr/>
              <p:nvPr/>
            </p:nvSpPr>
            <p:spPr>
              <a:xfrm rot="8220934" flipH="1">
                <a:off x="348508" y="5331712"/>
                <a:ext cx="78962" cy="86607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240" extrusionOk="0">
                    <a:moveTo>
                      <a:pt x="1162" y="1"/>
                    </a:moveTo>
                    <a:cubicBezTo>
                      <a:pt x="959" y="1"/>
                      <a:pt x="733" y="50"/>
                      <a:pt x="572" y="120"/>
                    </a:cubicBezTo>
                    <a:cubicBezTo>
                      <a:pt x="203" y="275"/>
                      <a:pt x="0" y="680"/>
                      <a:pt x="96" y="1073"/>
                    </a:cubicBezTo>
                    <a:cubicBezTo>
                      <a:pt x="334" y="2013"/>
                      <a:pt x="965" y="2799"/>
                      <a:pt x="1822" y="3240"/>
                    </a:cubicBezTo>
                    <a:lnTo>
                      <a:pt x="2953" y="1942"/>
                    </a:lnTo>
                    <a:cubicBezTo>
                      <a:pt x="2691" y="1192"/>
                      <a:pt x="2191" y="537"/>
                      <a:pt x="1524" y="85"/>
                    </a:cubicBezTo>
                    <a:cubicBezTo>
                      <a:pt x="1436" y="25"/>
                      <a:pt x="1305" y="1"/>
                      <a:pt x="1162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482;p46">
                <a:extLst>
                  <a:ext uri="{FF2B5EF4-FFF2-40B4-BE49-F238E27FC236}">
                    <a16:creationId xmlns:a16="http://schemas.microsoft.com/office/drawing/2014/main" id="{56AED64B-53ED-477E-8394-E1D95F70D8DD}"/>
                  </a:ext>
                </a:extLst>
              </p:cNvPr>
              <p:cNvSpPr/>
              <p:nvPr/>
            </p:nvSpPr>
            <p:spPr>
              <a:xfrm rot="8220934" flipH="1">
                <a:off x="250808" y="5667970"/>
                <a:ext cx="72894" cy="80646"/>
              </a:xfrm>
              <a:custGeom>
                <a:avLst/>
                <a:gdLst/>
                <a:ahLst/>
                <a:cxnLst/>
                <a:rect l="l" t="t" r="r" b="b"/>
                <a:pathLst>
                  <a:path w="2727" h="3017" extrusionOk="0">
                    <a:moveTo>
                      <a:pt x="645" y="1"/>
                    </a:moveTo>
                    <a:cubicBezTo>
                      <a:pt x="324" y="1"/>
                      <a:pt x="40" y="262"/>
                      <a:pt x="12" y="631"/>
                    </a:cubicBezTo>
                    <a:cubicBezTo>
                      <a:pt x="0" y="833"/>
                      <a:pt x="0" y="1048"/>
                      <a:pt x="0" y="1191"/>
                    </a:cubicBezTo>
                    <a:cubicBezTo>
                      <a:pt x="143" y="2048"/>
                      <a:pt x="750" y="2405"/>
                      <a:pt x="1322" y="2798"/>
                    </a:cubicBezTo>
                    <a:cubicBezTo>
                      <a:pt x="1496" y="2926"/>
                      <a:pt x="1662" y="3017"/>
                      <a:pt x="1815" y="3017"/>
                    </a:cubicBezTo>
                    <a:cubicBezTo>
                      <a:pt x="1976" y="3017"/>
                      <a:pt x="2123" y="2917"/>
                      <a:pt x="2251" y="2655"/>
                    </a:cubicBezTo>
                    <a:cubicBezTo>
                      <a:pt x="2334" y="2500"/>
                      <a:pt x="2524" y="2381"/>
                      <a:pt x="2596" y="2238"/>
                    </a:cubicBezTo>
                    <a:cubicBezTo>
                      <a:pt x="2667" y="2107"/>
                      <a:pt x="2727" y="1893"/>
                      <a:pt x="2667" y="1798"/>
                    </a:cubicBezTo>
                    <a:cubicBezTo>
                      <a:pt x="2405" y="1429"/>
                      <a:pt x="2120" y="1083"/>
                      <a:pt x="1810" y="762"/>
                    </a:cubicBezTo>
                    <a:cubicBezTo>
                      <a:pt x="1548" y="488"/>
                      <a:pt x="1262" y="262"/>
                      <a:pt x="929" y="71"/>
                    </a:cubicBezTo>
                    <a:cubicBezTo>
                      <a:pt x="835" y="23"/>
                      <a:pt x="738" y="1"/>
                      <a:pt x="645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483;p46">
                <a:extLst>
                  <a:ext uri="{FF2B5EF4-FFF2-40B4-BE49-F238E27FC236}">
                    <a16:creationId xmlns:a16="http://schemas.microsoft.com/office/drawing/2014/main" id="{2DF895DB-5FBA-40AF-ABA0-ECB9EB963503}"/>
                  </a:ext>
                </a:extLst>
              </p:cNvPr>
              <p:cNvSpPr/>
              <p:nvPr/>
            </p:nvSpPr>
            <p:spPr>
              <a:xfrm rot="8220934" flipH="1">
                <a:off x="344472" y="5798122"/>
                <a:ext cx="62710" cy="73883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764" extrusionOk="0">
                    <a:moveTo>
                      <a:pt x="709" y="0"/>
                    </a:moveTo>
                    <a:cubicBezTo>
                      <a:pt x="551" y="0"/>
                      <a:pt x="412" y="61"/>
                      <a:pt x="322" y="185"/>
                    </a:cubicBezTo>
                    <a:cubicBezTo>
                      <a:pt x="155" y="399"/>
                      <a:pt x="60" y="661"/>
                      <a:pt x="24" y="947"/>
                    </a:cubicBezTo>
                    <a:cubicBezTo>
                      <a:pt x="0" y="1089"/>
                      <a:pt x="0" y="1232"/>
                      <a:pt x="24" y="1375"/>
                    </a:cubicBezTo>
                    <a:cubicBezTo>
                      <a:pt x="60" y="1554"/>
                      <a:pt x="143" y="1732"/>
                      <a:pt x="250" y="1887"/>
                    </a:cubicBezTo>
                    <a:cubicBezTo>
                      <a:pt x="345" y="2030"/>
                      <a:pt x="476" y="2256"/>
                      <a:pt x="619" y="2482"/>
                    </a:cubicBezTo>
                    <a:cubicBezTo>
                      <a:pt x="736" y="2661"/>
                      <a:pt x="893" y="2764"/>
                      <a:pt x="1064" y="2764"/>
                    </a:cubicBezTo>
                    <a:cubicBezTo>
                      <a:pt x="1155" y="2764"/>
                      <a:pt x="1250" y="2735"/>
                      <a:pt x="1346" y="2673"/>
                    </a:cubicBezTo>
                    <a:cubicBezTo>
                      <a:pt x="1691" y="2435"/>
                      <a:pt x="2024" y="2173"/>
                      <a:pt x="2346" y="1899"/>
                    </a:cubicBezTo>
                    <a:cubicBezTo>
                      <a:pt x="2036" y="1387"/>
                      <a:pt x="1786" y="863"/>
                      <a:pt x="1441" y="411"/>
                    </a:cubicBezTo>
                    <a:cubicBezTo>
                      <a:pt x="1226" y="139"/>
                      <a:pt x="947" y="0"/>
                      <a:pt x="709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484;p46">
                <a:extLst>
                  <a:ext uri="{FF2B5EF4-FFF2-40B4-BE49-F238E27FC236}">
                    <a16:creationId xmlns:a16="http://schemas.microsoft.com/office/drawing/2014/main" id="{AF9C7FD2-876C-432E-8E67-5B01F6A29642}"/>
                  </a:ext>
                </a:extLst>
              </p:cNvPr>
              <p:cNvSpPr/>
              <p:nvPr/>
            </p:nvSpPr>
            <p:spPr>
              <a:xfrm rot="8220934" flipH="1">
                <a:off x="281280" y="5256345"/>
                <a:ext cx="74819" cy="6765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531" extrusionOk="0">
                    <a:moveTo>
                      <a:pt x="987" y="0"/>
                    </a:moveTo>
                    <a:cubicBezTo>
                      <a:pt x="750" y="0"/>
                      <a:pt x="461" y="83"/>
                      <a:pt x="275" y="177"/>
                    </a:cubicBezTo>
                    <a:cubicBezTo>
                      <a:pt x="96" y="272"/>
                      <a:pt x="1" y="713"/>
                      <a:pt x="36" y="974"/>
                    </a:cubicBezTo>
                    <a:cubicBezTo>
                      <a:pt x="144" y="1796"/>
                      <a:pt x="596" y="2248"/>
                      <a:pt x="1525" y="2487"/>
                    </a:cubicBezTo>
                    <a:cubicBezTo>
                      <a:pt x="1630" y="2515"/>
                      <a:pt x="1722" y="2530"/>
                      <a:pt x="1805" y="2530"/>
                    </a:cubicBezTo>
                    <a:cubicBezTo>
                      <a:pt x="2030" y="2530"/>
                      <a:pt x="2180" y="2418"/>
                      <a:pt x="2311" y="2165"/>
                    </a:cubicBezTo>
                    <a:cubicBezTo>
                      <a:pt x="2452" y="1941"/>
                      <a:pt x="2617" y="1741"/>
                      <a:pt x="2793" y="1564"/>
                    </a:cubicBezTo>
                    <a:lnTo>
                      <a:pt x="2793" y="1564"/>
                    </a:lnTo>
                    <a:cubicBezTo>
                      <a:pt x="2795" y="1566"/>
                      <a:pt x="2797" y="1568"/>
                      <a:pt x="2799" y="1570"/>
                    </a:cubicBezTo>
                    <a:lnTo>
                      <a:pt x="2799" y="1558"/>
                    </a:lnTo>
                    <a:cubicBezTo>
                      <a:pt x="2797" y="1560"/>
                      <a:pt x="2795" y="1562"/>
                      <a:pt x="2793" y="1564"/>
                    </a:cubicBezTo>
                    <a:lnTo>
                      <a:pt x="2793" y="1564"/>
                    </a:lnTo>
                    <a:cubicBezTo>
                      <a:pt x="2307" y="1053"/>
                      <a:pt x="1856" y="485"/>
                      <a:pt x="1299" y="82"/>
                    </a:cubicBezTo>
                    <a:cubicBezTo>
                      <a:pt x="1224" y="24"/>
                      <a:pt x="1113" y="0"/>
                      <a:pt x="987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485;p46">
                <a:extLst>
                  <a:ext uri="{FF2B5EF4-FFF2-40B4-BE49-F238E27FC236}">
                    <a16:creationId xmlns:a16="http://schemas.microsoft.com/office/drawing/2014/main" id="{7903EE83-A46E-4A70-B500-C86296ECA73C}"/>
                  </a:ext>
                </a:extLst>
              </p:cNvPr>
              <p:cNvSpPr/>
              <p:nvPr/>
            </p:nvSpPr>
            <p:spPr>
              <a:xfrm rot="8220934" flipH="1">
                <a:off x="327911" y="5559967"/>
                <a:ext cx="65249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871" extrusionOk="0">
                    <a:moveTo>
                      <a:pt x="789" y="0"/>
                    </a:moveTo>
                    <a:cubicBezTo>
                      <a:pt x="672" y="0"/>
                      <a:pt x="555" y="16"/>
                      <a:pt x="441" y="49"/>
                    </a:cubicBezTo>
                    <a:cubicBezTo>
                      <a:pt x="226" y="132"/>
                      <a:pt x="24" y="549"/>
                      <a:pt x="24" y="811"/>
                    </a:cubicBezTo>
                    <a:cubicBezTo>
                      <a:pt x="0" y="1799"/>
                      <a:pt x="703" y="2323"/>
                      <a:pt x="1417" y="2871"/>
                    </a:cubicBezTo>
                    <a:cubicBezTo>
                      <a:pt x="1739" y="2597"/>
                      <a:pt x="2012" y="2383"/>
                      <a:pt x="2251" y="2144"/>
                    </a:cubicBezTo>
                    <a:cubicBezTo>
                      <a:pt x="2346" y="2049"/>
                      <a:pt x="2441" y="1883"/>
                      <a:pt x="2417" y="1787"/>
                    </a:cubicBezTo>
                    <a:cubicBezTo>
                      <a:pt x="2215" y="1168"/>
                      <a:pt x="2036" y="501"/>
                      <a:pt x="1441" y="168"/>
                    </a:cubicBezTo>
                    <a:cubicBezTo>
                      <a:pt x="1238" y="59"/>
                      <a:pt x="1014" y="0"/>
                      <a:pt x="789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486;p46">
                <a:extLst>
                  <a:ext uri="{FF2B5EF4-FFF2-40B4-BE49-F238E27FC236}">
                    <a16:creationId xmlns:a16="http://schemas.microsoft.com/office/drawing/2014/main" id="{B9D86856-6522-4CAA-89B3-346C46C0173E}"/>
                  </a:ext>
                </a:extLst>
              </p:cNvPr>
              <p:cNvSpPr/>
              <p:nvPr/>
            </p:nvSpPr>
            <p:spPr>
              <a:xfrm rot="8220934" flipH="1">
                <a:off x="248366" y="5456175"/>
                <a:ext cx="80218" cy="69473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2599" extrusionOk="0">
                    <a:moveTo>
                      <a:pt x="1101" y="1"/>
                    </a:moveTo>
                    <a:cubicBezTo>
                      <a:pt x="1047" y="1"/>
                      <a:pt x="989" y="6"/>
                      <a:pt x="929" y="17"/>
                    </a:cubicBezTo>
                    <a:cubicBezTo>
                      <a:pt x="215" y="147"/>
                      <a:pt x="0" y="659"/>
                      <a:pt x="310" y="1302"/>
                    </a:cubicBezTo>
                    <a:cubicBezTo>
                      <a:pt x="691" y="2076"/>
                      <a:pt x="1524" y="2172"/>
                      <a:pt x="2132" y="2588"/>
                    </a:cubicBezTo>
                    <a:cubicBezTo>
                      <a:pt x="2144" y="2596"/>
                      <a:pt x="2162" y="2599"/>
                      <a:pt x="2183" y="2599"/>
                    </a:cubicBezTo>
                    <a:cubicBezTo>
                      <a:pt x="2264" y="2599"/>
                      <a:pt x="2391" y="2550"/>
                      <a:pt x="2429" y="2493"/>
                    </a:cubicBezTo>
                    <a:cubicBezTo>
                      <a:pt x="3001" y="1731"/>
                      <a:pt x="3001" y="1719"/>
                      <a:pt x="2417" y="909"/>
                    </a:cubicBezTo>
                    <a:cubicBezTo>
                      <a:pt x="2394" y="874"/>
                      <a:pt x="2370" y="814"/>
                      <a:pt x="2334" y="790"/>
                    </a:cubicBezTo>
                    <a:cubicBezTo>
                      <a:pt x="1933" y="509"/>
                      <a:pt x="1651" y="1"/>
                      <a:pt x="1101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487;p46">
                <a:extLst>
                  <a:ext uri="{FF2B5EF4-FFF2-40B4-BE49-F238E27FC236}">
                    <a16:creationId xmlns:a16="http://schemas.microsoft.com/office/drawing/2014/main" id="{D57FA6B2-691E-4A47-9956-2D06136436A4}"/>
                  </a:ext>
                </a:extLst>
              </p:cNvPr>
              <p:cNvSpPr/>
              <p:nvPr/>
            </p:nvSpPr>
            <p:spPr>
              <a:xfrm rot="8220934" flipH="1">
                <a:off x="307795" y="5201224"/>
                <a:ext cx="47447" cy="56054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097" extrusionOk="0">
                    <a:moveTo>
                      <a:pt x="763" y="1"/>
                    </a:moveTo>
                    <a:cubicBezTo>
                      <a:pt x="766" y="2"/>
                      <a:pt x="769" y="3"/>
                      <a:pt x="773" y="4"/>
                    </a:cubicBezTo>
                    <a:lnTo>
                      <a:pt x="773" y="4"/>
                    </a:lnTo>
                    <a:cubicBezTo>
                      <a:pt x="773" y="3"/>
                      <a:pt x="774" y="2"/>
                      <a:pt x="775" y="1"/>
                    </a:cubicBezTo>
                    <a:close/>
                    <a:moveTo>
                      <a:pt x="773" y="4"/>
                    </a:moveTo>
                    <a:lnTo>
                      <a:pt x="773" y="4"/>
                    </a:lnTo>
                    <a:cubicBezTo>
                      <a:pt x="547" y="324"/>
                      <a:pt x="298" y="633"/>
                      <a:pt x="84" y="953"/>
                    </a:cubicBezTo>
                    <a:cubicBezTo>
                      <a:pt x="25" y="1072"/>
                      <a:pt x="1" y="1203"/>
                      <a:pt x="48" y="1334"/>
                    </a:cubicBezTo>
                    <a:cubicBezTo>
                      <a:pt x="176" y="1685"/>
                      <a:pt x="881" y="2016"/>
                      <a:pt x="1344" y="2016"/>
                    </a:cubicBezTo>
                    <a:cubicBezTo>
                      <a:pt x="1401" y="2016"/>
                      <a:pt x="1453" y="2011"/>
                      <a:pt x="1501" y="2001"/>
                    </a:cubicBezTo>
                    <a:cubicBezTo>
                      <a:pt x="1511" y="1998"/>
                      <a:pt x="1521" y="1997"/>
                      <a:pt x="1532" y="1997"/>
                    </a:cubicBezTo>
                    <a:cubicBezTo>
                      <a:pt x="1607" y="1997"/>
                      <a:pt x="1691" y="2065"/>
                      <a:pt x="1775" y="2096"/>
                    </a:cubicBezTo>
                    <a:cubicBezTo>
                      <a:pt x="1763" y="1692"/>
                      <a:pt x="1751" y="1287"/>
                      <a:pt x="1739" y="870"/>
                    </a:cubicBezTo>
                    <a:lnTo>
                      <a:pt x="1739" y="894"/>
                    </a:lnTo>
                    <a:cubicBezTo>
                      <a:pt x="1526" y="480"/>
                      <a:pt x="1243" y="137"/>
                      <a:pt x="773" y="4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488;p46">
                <a:extLst>
                  <a:ext uri="{FF2B5EF4-FFF2-40B4-BE49-F238E27FC236}">
                    <a16:creationId xmlns:a16="http://schemas.microsoft.com/office/drawing/2014/main" id="{510B1307-C650-4543-9742-E62C50DFFE3C}"/>
                  </a:ext>
                </a:extLst>
              </p:cNvPr>
              <p:cNvSpPr/>
              <p:nvPr/>
            </p:nvSpPr>
            <p:spPr>
              <a:xfrm rot="8220934" flipH="1">
                <a:off x="369607" y="5296485"/>
                <a:ext cx="48088" cy="46458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738" extrusionOk="0">
                    <a:moveTo>
                      <a:pt x="834" y="0"/>
                    </a:moveTo>
                    <a:lnTo>
                      <a:pt x="1" y="1274"/>
                    </a:lnTo>
                    <a:cubicBezTo>
                      <a:pt x="398" y="1583"/>
                      <a:pt x="777" y="1738"/>
                      <a:pt x="1067" y="1738"/>
                    </a:cubicBezTo>
                    <a:cubicBezTo>
                      <a:pt x="1247" y="1738"/>
                      <a:pt x="1393" y="1679"/>
                      <a:pt x="1489" y="1560"/>
                    </a:cubicBezTo>
                    <a:cubicBezTo>
                      <a:pt x="1798" y="1191"/>
                      <a:pt x="1572" y="596"/>
                      <a:pt x="834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489;p46">
                <a:extLst>
                  <a:ext uri="{FF2B5EF4-FFF2-40B4-BE49-F238E27FC236}">
                    <a16:creationId xmlns:a16="http://schemas.microsoft.com/office/drawing/2014/main" id="{12A2C7B2-546E-4FDF-AE5B-5AA56BE53217}"/>
                  </a:ext>
                </a:extLst>
              </p:cNvPr>
              <p:cNvSpPr/>
              <p:nvPr/>
            </p:nvSpPr>
            <p:spPr>
              <a:xfrm rot="8220934" flipH="1">
                <a:off x="344715" y="5758019"/>
                <a:ext cx="41245" cy="4081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527" extrusionOk="0">
                    <a:moveTo>
                      <a:pt x="998" y="0"/>
                    </a:moveTo>
                    <a:cubicBezTo>
                      <a:pt x="966" y="0"/>
                      <a:pt x="932" y="4"/>
                      <a:pt x="894" y="11"/>
                    </a:cubicBezTo>
                    <a:cubicBezTo>
                      <a:pt x="560" y="82"/>
                      <a:pt x="298" y="511"/>
                      <a:pt x="1" y="773"/>
                    </a:cubicBezTo>
                    <a:cubicBezTo>
                      <a:pt x="322" y="1035"/>
                      <a:pt x="620" y="1368"/>
                      <a:pt x="989" y="1511"/>
                    </a:cubicBezTo>
                    <a:cubicBezTo>
                      <a:pt x="1017" y="1522"/>
                      <a:pt x="1045" y="1527"/>
                      <a:pt x="1072" y="1527"/>
                    </a:cubicBezTo>
                    <a:cubicBezTo>
                      <a:pt x="1317" y="1527"/>
                      <a:pt x="1543" y="1126"/>
                      <a:pt x="1489" y="773"/>
                    </a:cubicBezTo>
                    <a:cubicBezTo>
                      <a:pt x="1379" y="509"/>
                      <a:pt x="1391" y="0"/>
                      <a:pt x="998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490;p46">
                <a:extLst>
                  <a:ext uri="{FF2B5EF4-FFF2-40B4-BE49-F238E27FC236}">
                    <a16:creationId xmlns:a16="http://schemas.microsoft.com/office/drawing/2014/main" id="{FB0884C4-0549-4772-82EC-61C3A4E9F008}"/>
                  </a:ext>
                </a:extLst>
              </p:cNvPr>
              <p:cNvSpPr/>
              <p:nvPr/>
            </p:nvSpPr>
            <p:spPr>
              <a:xfrm rot="8220934" flipH="1">
                <a:off x="336411" y="5517064"/>
                <a:ext cx="44399" cy="42448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588" extrusionOk="0">
                    <a:moveTo>
                      <a:pt x="846" y="1"/>
                    </a:moveTo>
                    <a:cubicBezTo>
                      <a:pt x="536" y="275"/>
                      <a:pt x="274" y="501"/>
                      <a:pt x="36" y="739"/>
                    </a:cubicBezTo>
                    <a:cubicBezTo>
                      <a:pt x="1" y="811"/>
                      <a:pt x="1" y="918"/>
                      <a:pt x="36" y="989"/>
                    </a:cubicBezTo>
                    <a:cubicBezTo>
                      <a:pt x="358" y="1203"/>
                      <a:pt x="667" y="1477"/>
                      <a:pt x="1013" y="1573"/>
                    </a:cubicBezTo>
                    <a:cubicBezTo>
                      <a:pt x="1055" y="1583"/>
                      <a:pt x="1097" y="1587"/>
                      <a:pt x="1136" y="1587"/>
                    </a:cubicBezTo>
                    <a:cubicBezTo>
                      <a:pt x="1468" y="1587"/>
                      <a:pt x="1660" y="1248"/>
                      <a:pt x="1501" y="918"/>
                    </a:cubicBezTo>
                    <a:cubicBezTo>
                      <a:pt x="1346" y="596"/>
                      <a:pt x="1084" y="334"/>
                      <a:pt x="846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491;p46">
                <a:extLst>
                  <a:ext uri="{FF2B5EF4-FFF2-40B4-BE49-F238E27FC236}">
                    <a16:creationId xmlns:a16="http://schemas.microsoft.com/office/drawing/2014/main" id="{DAE622B8-CFD5-40F5-B321-D35AA67BA5CF}"/>
                  </a:ext>
                </a:extLst>
              </p:cNvPr>
              <p:cNvSpPr/>
              <p:nvPr/>
            </p:nvSpPr>
            <p:spPr>
              <a:xfrm rot="8220934" flipH="1">
                <a:off x="274407" y="5629478"/>
                <a:ext cx="38171" cy="4175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562" extrusionOk="0">
                    <a:moveTo>
                      <a:pt x="929" y="1"/>
                    </a:moveTo>
                    <a:cubicBezTo>
                      <a:pt x="548" y="358"/>
                      <a:pt x="298" y="584"/>
                      <a:pt x="60" y="834"/>
                    </a:cubicBezTo>
                    <a:cubicBezTo>
                      <a:pt x="0" y="894"/>
                      <a:pt x="0" y="1120"/>
                      <a:pt x="36" y="1132"/>
                    </a:cubicBezTo>
                    <a:cubicBezTo>
                      <a:pt x="357" y="1323"/>
                      <a:pt x="691" y="1465"/>
                      <a:pt x="1036" y="1561"/>
                    </a:cubicBezTo>
                    <a:cubicBezTo>
                      <a:pt x="1039" y="1561"/>
                      <a:pt x="1042" y="1562"/>
                      <a:pt x="1045" y="1562"/>
                    </a:cubicBezTo>
                    <a:cubicBezTo>
                      <a:pt x="1139" y="1562"/>
                      <a:pt x="1428" y="1235"/>
                      <a:pt x="1393" y="1120"/>
                    </a:cubicBezTo>
                    <a:cubicBezTo>
                      <a:pt x="1310" y="751"/>
                      <a:pt x="1107" y="406"/>
                      <a:pt x="929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492;p46">
                <a:extLst>
                  <a:ext uri="{FF2B5EF4-FFF2-40B4-BE49-F238E27FC236}">
                    <a16:creationId xmlns:a16="http://schemas.microsoft.com/office/drawing/2014/main" id="{875755BC-268E-4148-B347-B4C71B6DB925}"/>
                  </a:ext>
                </a:extLst>
              </p:cNvPr>
              <p:cNvSpPr/>
              <p:nvPr/>
            </p:nvSpPr>
            <p:spPr>
              <a:xfrm rot="8220934" flipH="1">
                <a:off x="277504" y="5413555"/>
                <a:ext cx="38946" cy="3213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202" extrusionOk="0">
                    <a:moveTo>
                      <a:pt x="695" y="1"/>
                    </a:moveTo>
                    <a:cubicBezTo>
                      <a:pt x="480" y="215"/>
                      <a:pt x="159" y="382"/>
                      <a:pt x="76" y="667"/>
                    </a:cubicBezTo>
                    <a:cubicBezTo>
                      <a:pt x="0" y="915"/>
                      <a:pt x="460" y="1201"/>
                      <a:pt x="953" y="1201"/>
                    </a:cubicBezTo>
                    <a:cubicBezTo>
                      <a:pt x="1006" y="1201"/>
                      <a:pt x="1059" y="1198"/>
                      <a:pt x="1111" y="1191"/>
                    </a:cubicBezTo>
                    <a:cubicBezTo>
                      <a:pt x="1171" y="1096"/>
                      <a:pt x="1457" y="822"/>
                      <a:pt x="1409" y="751"/>
                    </a:cubicBezTo>
                    <a:cubicBezTo>
                      <a:pt x="1230" y="465"/>
                      <a:pt x="945" y="239"/>
                      <a:pt x="695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493;p46">
                <a:extLst>
                  <a:ext uri="{FF2B5EF4-FFF2-40B4-BE49-F238E27FC236}">
                    <a16:creationId xmlns:a16="http://schemas.microsoft.com/office/drawing/2014/main" id="{2608FEF0-3C25-4346-983A-DFC3A31D85AD}"/>
                  </a:ext>
                </a:extLst>
              </p:cNvPr>
              <p:cNvSpPr/>
              <p:nvPr/>
            </p:nvSpPr>
            <p:spPr>
              <a:xfrm rot="8220934" flipH="1">
                <a:off x="392041" y="5118246"/>
                <a:ext cx="59529" cy="74979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805" extrusionOk="0">
                    <a:moveTo>
                      <a:pt x="790" y="0"/>
                    </a:moveTo>
                    <a:cubicBezTo>
                      <a:pt x="665" y="0"/>
                      <a:pt x="551" y="44"/>
                      <a:pt x="465" y="134"/>
                    </a:cubicBezTo>
                    <a:cubicBezTo>
                      <a:pt x="274" y="336"/>
                      <a:pt x="131" y="574"/>
                      <a:pt x="60" y="848"/>
                    </a:cubicBezTo>
                    <a:cubicBezTo>
                      <a:pt x="24" y="991"/>
                      <a:pt x="0" y="1134"/>
                      <a:pt x="0" y="1277"/>
                    </a:cubicBezTo>
                    <a:cubicBezTo>
                      <a:pt x="12" y="1467"/>
                      <a:pt x="72" y="1646"/>
                      <a:pt x="155" y="1813"/>
                    </a:cubicBezTo>
                    <a:cubicBezTo>
                      <a:pt x="227" y="1967"/>
                      <a:pt x="322" y="2218"/>
                      <a:pt x="429" y="2456"/>
                    </a:cubicBezTo>
                    <a:cubicBezTo>
                      <a:pt x="534" y="2675"/>
                      <a:pt x="704" y="2804"/>
                      <a:pt x="906" y="2804"/>
                    </a:cubicBezTo>
                    <a:cubicBezTo>
                      <a:pt x="978" y="2804"/>
                      <a:pt x="1053" y="2788"/>
                      <a:pt x="1131" y="2753"/>
                    </a:cubicBezTo>
                    <a:cubicBezTo>
                      <a:pt x="1500" y="2563"/>
                      <a:pt x="1870" y="2348"/>
                      <a:pt x="2227" y="2122"/>
                    </a:cubicBezTo>
                    <a:cubicBezTo>
                      <a:pt x="2001" y="1575"/>
                      <a:pt x="1834" y="1015"/>
                      <a:pt x="1536" y="527"/>
                    </a:cubicBezTo>
                    <a:cubicBezTo>
                      <a:pt x="1344" y="183"/>
                      <a:pt x="1045" y="0"/>
                      <a:pt x="790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494;p46">
                <a:extLst>
                  <a:ext uri="{FF2B5EF4-FFF2-40B4-BE49-F238E27FC236}">
                    <a16:creationId xmlns:a16="http://schemas.microsoft.com/office/drawing/2014/main" id="{18EAF28D-3C3B-4FFB-B715-F945762CA098}"/>
                  </a:ext>
                </a:extLst>
              </p:cNvPr>
              <p:cNvSpPr/>
              <p:nvPr/>
            </p:nvSpPr>
            <p:spPr>
              <a:xfrm rot="8220934" flipH="1">
                <a:off x="382144" y="5079102"/>
                <a:ext cx="40336" cy="4063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20" extrusionOk="0">
                    <a:moveTo>
                      <a:pt x="1032" y="0"/>
                    </a:moveTo>
                    <a:cubicBezTo>
                      <a:pt x="1021" y="0"/>
                      <a:pt x="1011" y="0"/>
                      <a:pt x="1000" y="1"/>
                    </a:cubicBezTo>
                    <a:cubicBezTo>
                      <a:pt x="655" y="25"/>
                      <a:pt x="334" y="406"/>
                      <a:pt x="0" y="632"/>
                    </a:cubicBezTo>
                    <a:cubicBezTo>
                      <a:pt x="286" y="930"/>
                      <a:pt x="536" y="1299"/>
                      <a:pt x="881" y="1489"/>
                    </a:cubicBezTo>
                    <a:cubicBezTo>
                      <a:pt x="919" y="1510"/>
                      <a:pt x="958" y="1519"/>
                      <a:pt x="997" y="1519"/>
                    </a:cubicBezTo>
                    <a:cubicBezTo>
                      <a:pt x="1232" y="1519"/>
                      <a:pt x="1477" y="1181"/>
                      <a:pt x="1477" y="834"/>
                    </a:cubicBezTo>
                    <a:cubicBezTo>
                      <a:pt x="1407" y="543"/>
                      <a:pt x="1508" y="0"/>
                      <a:pt x="1032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" name="Google Shape;176;p2">
            <a:extLst>
              <a:ext uri="{FF2B5EF4-FFF2-40B4-BE49-F238E27FC236}">
                <a16:creationId xmlns:a16="http://schemas.microsoft.com/office/drawing/2014/main" id="{61D809B3-AB90-4FB5-A527-C486812479D5}"/>
              </a:ext>
            </a:extLst>
          </p:cNvPr>
          <p:cNvSpPr/>
          <p:nvPr/>
        </p:nvSpPr>
        <p:spPr>
          <a:xfrm rot="16200000" flipH="1">
            <a:off x="9334037" y="4000037"/>
            <a:ext cx="1940694" cy="3775232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w="9525" cap="flat" cmpd="sng">
            <a:solidFill>
              <a:srgbClr val="5B4737">
                <a:alpha val="21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2DA0AF-813C-42DF-A0E1-82754A154158}"/>
              </a:ext>
            </a:extLst>
          </p:cNvPr>
          <p:cNvGrpSpPr/>
          <p:nvPr/>
        </p:nvGrpSpPr>
        <p:grpSpPr>
          <a:xfrm>
            <a:off x="7047140" y="374691"/>
            <a:ext cx="4334047" cy="6108618"/>
            <a:chOff x="263432" y="374691"/>
            <a:chExt cx="4334047" cy="610861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5B608DA-580E-4B80-B4AC-764DB5CBE017}"/>
                </a:ext>
              </a:extLst>
            </p:cNvPr>
            <p:cNvGrpSpPr/>
            <p:nvPr/>
          </p:nvGrpSpPr>
          <p:grpSpPr>
            <a:xfrm>
              <a:off x="263432" y="374691"/>
              <a:ext cx="4334047" cy="6108618"/>
              <a:chOff x="263432" y="374691"/>
              <a:chExt cx="4334047" cy="6108618"/>
            </a:xfrm>
          </p:grpSpPr>
          <p:pic>
            <p:nvPicPr>
              <p:cNvPr id="83" name="Picture 4">
                <a:extLst>
                  <a:ext uri="{FF2B5EF4-FFF2-40B4-BE49-F238E27FC236}">
                    <a16:creationId xmlns:a16="http://schemas.microsoft.com/office/drawing/2014/main" id="{55FE623A-698A-440D-B5B0-EB8BAA4AC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168" b="96369" l="6890" r="95866">
                            <a14:foregroundMark x1="27756" y1="15503" x2="25394" y2="28771"/>
                            <a14:foregroundMark x1="7182" y1="60337" x2="6890" y2="83659"/>
                            <a14:foregroundMark x1="7489" y1="35894" x2="7202" y2="58779"/>
                            <a14:foregroundMark x1="7674" y1="21093" x2="7489" y2="35894"/>
                            <a14:foregroundMark x1="7764" y1="14013" x2="7686" y2="20203"/>
                            <a14:foregroundMark x1="7824" y1="9226" x2="7819" y2="9601"/>
                            <a14:foregroundMark x1="7836" y1="8218" x2="7825" y2="9075"/>
                            <a14:foregroundMark x1="7874" y1="5168" x2="7846" y2="7384"/>
                            <a14:foregroundMark x1="65945" y1="14385" x2="89173" y2="15363"/>
                            <a14:foregroundMark x1="91554" y1="22678" x2="94882" y2="30447"/>
                            <a14:foregroundMark x1="88780" y1="16201" x2="91096" y2="21609"/>
                            <a14:foregroundMark x1="94882" y1="30447" x2="94882" y2="39665"/>
                            <a14:foregroundMark x1="94882" y1="39665" x2="95079" y2="40223"/>
                            <a14:foregroundMark x1="93110" y1="52374" x2="94488" y2="57123"/>
                            <a14:foregroundMark x1="82283" y1="92598" x2="72244" y2="93436"/>
                            <a14:foregroundMark x1="72244" y1="93436" x2="69488" y2="92737"/>
                            <a14:foregroundMark x1="60433" y1="92877" x2="43701" y2="94832"/>
                            <a14:foregroundMark x1="38991" y1="94387" x2="37795" y2="94274"/>
                            <a14:foregroundMark x1="42912" y1="94757" x2="39646" y2="94449"/>
                            <a14:foregroundMark x1="43701" y1="94832" x2="42952" y2="94761"/>
                            <a14:foregroundMark x1="28346" y1="94832" x2="29428" y2="95771"/>
                            <a14:foregroundMark x1="95079" y1="61313" x2="95276" y2="59078"/>
                            <a14:foregroundMark x1="95276" y1="57123" x2="95669" y2="56006"/>
                            <a14:foregroundMark x1="95472" y1="52514" x2="95472" y2="50559"/>
                            <a14:foregroundMark x1="95079" y1="69832" x2="95866" y2="70112"/>
                            <a14:foregroundMark x1="95669" y1="31425" x2="95669" y2="38827"/>
                            <a14:backgroundMark x1="7283" y1="35894" x2="7283" y2="35894"/>
                            <a14:backgroundMark x1="7480" y1="35894" x2="7480" y2="35894"/>
                            <a14:backgroundMark x1="7677" y1="35894" x2="7677" y2="35894"/>
                            <a14:backgroundMark x1="6496" y1="59637" x2="7874" y2="59497"/>
                            <a14:backgroundMark x1="92913" y1="44413" x2="92323" y2="43296"/>
                            <a14:backgroundMark x1="91929" y1="43436" x2="91339" y2="43156"/>
                            <a14:backgroundMark x1="6890" y1="21229" x2="7677" y2="21089"/>
                            <a14:backgroundMark x1="6890" y1="7821" x2="7480" y2="8380"/>
                            <a14:backgroundMark x1="7087" y1="9637" x2="7480" y2="13687"/>
                            <a14:backgroundMark x1="7480" y1="9497" x2="7283" y2="9497"/>
                            <a14:backgroundMark x1="7480" y1="8520" x2="7283" y2="7961"/>
                            <a14:backgroundMark x1="7283" y1="13827" x2="7480" y2="14106"/>
                            <a14:backgroundMark x1="91929" y1="22346" x2="91339" y2="22486"/>
                            <a14:backgroundMark x1="64370" y1="92737" x2="63780" y2="90922"/>
                            <a14:backgroundMark x1="39567" y1="95670" x2="39567" y2="94274"/>
                            <a14:backgroundMark x1="28740" y1="96648" x2="31299" y2="96229"/>
                            <a14:backgroundMark x1="39567" y1="94413" x2="39764" y2="94274"/>
                            <a14:backgroundMark x1="43701" y1="96229" x2="43307" y2="95531"/>
                          </a14:backgroundRemoval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32" y="374691"/>
                <a:ext cx="4334047" cy="6108618"/>
              </a:xfrm>
              <a:prstGeom prst="rect">
                <a:avLst/>
              </a:prstGeom>
              <a:noFill/>
              <a:effectLst>
                <a:outerShdw blurRad="114300" dist="635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85E0B0F9-5282-45C9-BB0A-8834AFFE38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7814" b="62186" l="30674" r="68794">
                            <a14:foregroundMark x1="32801" y1="46995" x2="32270" y2="54863"/>
                            <a14:foregroundMark x1="32270" y1="54863" x2="32447" y2="55191"/>
                            <a14:foregroundMark x1="40957" y1="59235" x2="56560" y2="60984"/>
                            <a14:foregroundMark x1="56560" y1="60984" x2="59929" y2="60656"/>
                            <a14:foregroundMark x1="50000" y1="61749" x2="47163" y2="62295"/>
                            <a14:foregroundMark x1="31383" y1="55956" x2="30851" y2="48087"/>
                            <a14:foregroundMark x1="30851" y1="48087" x2="32624" y2="45683"/>
                            <a14:foregroundMark x1="40603" y1="38361" x2="53014" y2="37923"/>
                            <a14:foregroundMark x1="53014" y1="37923" x2="53546" y2="37923"/>
                            <a14:foregroundMark x1="67199" y1="58579" x2="68794" y2="50164"/>
                            <a14:foregroundMark x1="68794" y1="50164" x2="67908" y2="477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79" t="35616" r="27963" b="36097"/>
              <a:stretch/>
            </p:blipFill>
            <p:spPr>
              <a:xfrm>
                <a:off x="2149984" y="526976"/>
                <a:ext cx="736268" cy="748227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A526E6F-2352-46BD-9771-73D20997A4E5}"/>
                </a:ext>
              </a:extLst>
            </p:cNvPr>
            <p:cNvSpPr txBox="1"/>
            <p:nvPr/>
          </p:nvSpPr>
          <p:spPr>
            <a:xfrm>
              <a:off x="569831" y="1661058"/>
              <a:ext cx="34246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5B4737"/>
                  </a:solidFill>
                  <a:latin typeface="Great Vibes" panose="02000507080000020002" pitchFamily="2" charset="0"/>
                </a:rPr>
                <a:t>Group </a:t>
              </a:r>
            </a:p>
            <a:p>
              <a:pPr algn="ctr"/>
              <a:r>
                <a:rPr lang="en-US" sz="4800" b="1" dirty="0">
                  <a:solidFill>
                    <a:srgbClr val="5B4737"/>
                  </a:solidFill>
                  <a:latin typeface="Great Vibes" panose="02000507080000020002" pitchFamily="2" charset="0"/>
                </a:rPr>
                <a:t>Project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1A62A6-8747-4C37-8B12-253E718D9507}"/>
                </a:ext>
              </a:extLst>
            </p:cNvPr>
            <p:cNvSpPr txBox="1"/>
            <p:nvPr/>
          </p:nvSpPr>
          <p:spPr>
            <a:xfrm>
              <a:off x="1112876" y="3324898"/>
              <a:ext cx="248697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11A09"/>
                  </a:solidFill>
                  <a:latin typeface="Adobe Garamond Pro" panose="02020502060506020403" pitchFamily="18" charset="0"/>
                </a:rPr>
                <a:t>The group project will consist of 4 people :</a:t>
              </a:r>
            </a:p>
            <a:p>
              <a:pPr algn="ctr"/>
              <a:r>
                <a:rPr lang="en-US" sz="1400" dirty="0">
                  <a:solidFill>
                    <a:srgbClr val="411A09"/>
                  </a:solidFill>
                  <a:latin typeface="Adobe Garamond Pro" panose="02020502060506020403" pitchFamily="18" charset="0"/>
                </a:rPr>
                <a:t>You will be doing various projects, The most creative and innovative ones will get points awarded to their house.</a:t>
              </a:r>
            </a:p>
            <a:p>
              <a:pPr algn="ctr"/>
              <a:r>
                <a:rPr lang="en-US" sz="1400" dirty="0">
                  <a:solidFill>
                    <a:srgbClr val="411A09"/>
                  </a:solidFill>
                  <a:latin typeface="Adobe Garamond Pro" panose="02020502060506020403" pitchFamily="18" charset="0"/>
                </a:rPr>
                <a:t>The house with most points by the end of the challenge will receive an undisclosed reward by the GDSC.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7122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2">
            <a:extLst>
              <a:ext uri="{FF2B5EF4-FFF2-40B4-BE49-F238E27FC236}">
                <a16:creationId xmlns:a16="http://schemas.microsoft.com/office/drawing/2014/main" id="{B31D433F-8529-446E-BD2E-EDEFD08B535B}"/>
              </a:ext>
            </a:extLst>
          </p:cNvPr>
          <p:cNvSpPr/>
          <p:nvPr/>
        </p:nvSpPr>
        <p:spPr>
          <a:xfrm rot="10800000" flipH="1">
            <a:off x="8947317" y="575198"/>
            <a:ext cx="3242930" cy="6308471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w="9525" cap="flat" cmpd="sng">
            <a:solidFill>
              <a:srgbClr val="5B4737">
                <a:alpha val="21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1928C-64E5-4352-9DD0-12D5FE016010}"/>
              </a:ext>
            </a:extLst>
          </p:cNvPr>
          <p:cNvSpPr txBox="1"/>
          <p:nvPr/>
        </p:nvSpPr>
        <p:spPr>
          <a:xfrm>
            <a:off x="4738557" y="1403389"/>
            <a:ext cx="392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00" dirty="0">
                <a:solidFill>
                  <a:srgbClr val="411A09"/>
                </a:solidFill>
                <a:latin typeface="Adobe Garamond Pro Bold" panose="02020702060506020403" pitchFamily="18" charset="0"/>
              </a:rPr>
              <a:t>Individual Project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DE375D-72EA-4EB7-9A88-497C473D4D43}"/>
              </a:ext>
            </a:extLst>
          </p:cNvPr>
          <p:cNvGrpSpPr/>
          <p:nvPr/>
        </p:nvGrpSpPr>
        <p:grpSpPr>
          <a:xfrm>
            <a:off x="139237" y="1313192"/>
            <a:ext cx="4573244" cy="4231616"/>
            <a:chOff x="158888" y="1291492"/>
            <a:chExt cx="4573244" cy="42316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2201CA-0E8F-4FFE-9F59-520670E33F0B}"/>
                </a:ext>
              </a:extLst>
            </p:cNvPr>
            <p:cNvGrpSpPr/>
            <p:nvPr/>
          </p:nvGrpSpPr>
          <p:grpSpPr>
            <a:xfrm>
              <a:off x="158888" y="1291492"/>
              <a:ext cx="4573244" cy="4231616"/>
              <a:chOff x="2973941" y="2399830"/>
              <a:chExt cx="6427197" cy="452259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85090A-4E07-4216-8EEB-A49751DEFF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45" r="48095" b="48560"/>
              <a:stretch/>
            </p:blipFill>
            <p:spPr>
              <a:xfrm>
                <a:off x="7040710" y="2399830"/>
                <a:ext cx="2360428" cy="284759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CAE410F-0579-4CD8-9438-B473686A52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7"/>
              <a:stretch/>
            </p:blipFill>
            <p:spPr>
              <a:xfrm>
                <a:off x="2973941" y="2913411"/>
                <a:ext cx="6208427" cy="4009009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5629E-269E-4237-886F-7668474161CE}"/>
                </a:ext>
              </a:extLst>
            </p:cNvPr>
            <p:cNvSpPr txBox="1"/>
            <p:nvPr/>
          </p:nvSpPr>
          <p:spPr>
            <a:xfrm>
              <a:off x="1614446" y="2981081"/>
              <a:ext cx="13420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spc="100" dirty="0">
                  <a:solidFill>
                    <a:srgbClr val="CDB49D"/>
                  </a:solidFill>
                  <a:latin typeface="Alex Brush" panose="02000400000000000000" pitchFamily="2" charset="0"/>
                </a:rPr>
                <a:t>Table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279F60-FCFE-4CF6-BDA9-029C0324B6FC}"/>
                </a:ext>
              </a:extLst>
            </p:cNvPr>
            <p:cNvSpPr txBox="1"/>
            <p:nvPr/>
          </p:nvSpPr>
          <p:spPr>
            <a:xfrm>
              <a:off x="1295034" y="3485735"/>
              <a:ext cx="19993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spc="100" dirty="0">
                  <a:solidFill>
                    <a:srgbClr val="CDB49D"/>
                  </a:solidFill>
                  <a:latin typeface="Adobe Garamond Pro Bold" panose="02020702060506020403" pitchFamily="18" charset="0"/>
                </a:rPr>
                <a:t>OF </a:t>
              </a:r>
            </a:p>
            <a:p>
              <a:pPr algn="ctr"/>
              <a:r>
                <a:rPr lang="en-US" sz="1600" spc="100" dirty="0">
                  <a:solidFill>
                    <a:srgbClr val="CDB49D"/>
                  </a:solidFill>
                  <a:latin typeface="Adobe Garamond Pro Bold" panose="02020702060506020403" pitchFamily="18" charset="0"/>
                </a:rPr>
                <a:t>CONTENTS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EA51CC8-2C3F-4E26-AABC-8FFF7D838F3E}"/>
              </a:ext>
            </a:extLst>
          </p:cNvPr>
          <p:cNvSpPr txBox="1"/>
          <p:nvPr/>
        </p:nvSpPr>
        <p:spPr>
          <a:xfrm>
            <a:off x="4695179" y="2100098"/>
            <a:ext cx="7080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11A09"/>
                </a:solidFill>
                <a:latin typeface="Adobe Garamond Pro" panose="02020502060506020403" pitchFamily="18" charset="0"/>
              </a:rPr>
              <a:t>The purpose of this project is for you to get familiar with the standard web technologies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BB1B2E-E373-445F-870F-89601FF1420E}"/>
              </a:ext>
            </a:extLst>
          </p:cNvPr>
          <p:cNvGrpSpPr/>
          <p:nvPr/>
        </p:nvGrpSpPr>
        <p:grpSpPr>
          <a:xfrm>
            <a:off x="4733975" y="2856743"/>
            <a:ext cx="2670475" cy="996446"/>
            <a:chOff x="4754230" y="2363284"/>
            <a:chExt cx="2670475" cy="9964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6483D7-1D42-4A59-8B79-E90046C19811}"/>
                </a:ext>
              </a:extLst>
            </p:cNvPr>
            <p:cNvGrpSpPr/>
            <p:nvPr/>
          </p:nvGrpSpPr>
          <p:grpSpPr>
            <a:xfrm>
              <a:off x="4819365" y="2363284"/>
              <a:ext cx="1081099" cy="338554"/>
              <a:chOff x="5026888" y="2564058"/>
              <a:chExt cx="1081099" cy="338554"/>
            </a:xfrm>
          </p:grpSpPr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A6A94740-8CE9-4695-A579-72CDDA21C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6888" y="2595525"/>
                <a:ext cx="275621" cy="275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B3A66F-F714-4DB6-9AF9-7C57F0A9DA4F}"/>
                  </a:ext>
                </a:extLst>
              </p:cNvPr>
              <p:cNvSpPr txBox="1"/>
              <p:nvPr/>
            </p:nvSpPr>
            <p:spPr>
              <a:xfrm>
                <a:off x="5286928" y="2564058"/>
                <a:ext cx="8210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411A09"/>
                    </a:solidFill>
                    <a:latin typeface="Adobe Garamond Pro Bold" panose="02020702060506020403" pitchFamily="18" charset="0"/>
                  </a:rPr>
                  <a:t>HTML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572F3A-CE2C-41C2-9BB4-E42EC8ABF0BB}"/>
                </a:ext>
              </a:extLst>
            </p:cNvPr>
            <p:cNvSpPr txBox="1"/>
            <p:nvPr/>
          </p:nvSpPr>
          <p:spPr>
            <a:xfrm>
              <a:off x="4754230" y="2774955"/>
              <a:ext cx="26704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Describes the structure of the document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2132B4-3ACB-4573-B436-7070405705CC}"/>
              </a:ext>
            </a:extLst>
          </p:cNvPr>
          <p:cNvGrpSpPr/>
          <p:nvPr/>
        </p:nvGrpSpPr>
        <p:grpSpPr>
          <a:xfrm>
            <a:off x="7988156" y="2822306"/>
            <a:ext cx="2670475" cy="818085"/>
            <a:chOff x="8008411" y="2328847"/>
            <a:chExt cx="2670475" cy="8180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9F0226-E655-4E48-94FB-2A2F2E2C5DB4}"/>
                </a:ext>
              </a:extLst>
            </p:cNvPr>
            <p:cNvGrpSpPr/>
            <p:nvPr/>
          </p:nvGrpSpPr>
          <p:grpSpPr>
            <a:xfrm>
              <a:off x="8100410" y="2328847"/>
              <a:ext cx="789090" cy="338554"/>
              <a:chOff x="4813639" y="2826448"/>
              <a:chExt cx="789090" cy="338554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6CE27B-A387-46F6-B60F-51E9F01EE9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3639" y="2871276"/>
                <a:ext cx="248898" cy="2488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321A8A-D3C8-4C72-A190-2E4FDFB7411F}"/>
                  </a:ext>
                </a:extLst>
              </p:cNvPr>
              <p:cNvSpPr txBox="1"/>
              <p:nvPr/>
            </p:nvSpPr>
            <p:spPr>
              <a:xfrm>
                <a:off x="5070211" y="2826448"/>
                <a:ext cx="5325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411A09"/>
                    </a:solidFill>
                    <a:latin typeface="Adobe Garamond Pro Bold" panose="02020702060506020403" pitchFamily="18" charset="0"/>
                  </a:rPr>
                  <a:t>CSS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5E92F7-0248-41EE-B065-490B1C10EA16}"/>
                </a:ext>
              </a:extLst>
            </p:cNvPr>
            <p:cNvSpPr txBox="1"/>
            <p:nvPr/>
          </p:nvSpPr>
          <p:spPr>
            <a:xfrm>
              <a:off x="8008411" y="2777600"/>
              <a:ext cx="2670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Add styling to your tags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4D4EFD-F684-4C90-A78A-0B8C695CAF2C}"/>
              </a:ext>
            </a:extLst>
          </p:cNvPr>
          <p:cNvGrpSpPr/>
          <p:nvPr/>
        </p:nvGrpSpPr>
        <p:grpSpPr>
          <a:xfrm>
            <a:off x="8048680" y="3982307"/>
            <a:ext cx="2670475" cy="985694"/>
            <a:chOff x="8008411" y="4018318"/>
            <a:chExt cx="2670475" cy="9856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EFDE04-594B-4BD1-8A75-FE435338B588}"/>
                </a:ext>
              </a:extLst>
            </p:cNvPr>
            <p:cNvGrpSpPr/>
            <p:nvPr/>
          </p:nvGrpSpPr>
          <p:grpSpPr>
            <a:xfrm>
              <a:off x="8135172" y="4018318"/>
              <a:ext cx="987836" cy="338554"/>
              <a:chOff x="4808219" y="3718156"/>
              <a:chExt cx="987836" cy="33855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666E29-921B-4BB1-8F11-F0287A07C56B}"/>
                  </a:ext>
                </a:extLst>
              </p:cNvPr>
              <p:cNvSpPr txBox="1"/>
              <p:nvPr/>
            </p:nvSpPr>
            <p:spPr>
              <a:xfrm>
                <a:off x="5053544" y="3718156"/>
                <a:ext cx="7425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411A09"/>
                    </a:solidFill>
                    <a:latin typeface="Adobe Garamond Pro Bold" panose="02020702060506020403" pitchFamily="18" charset="0"/>
                  </a:rPr>
                  <a:t>Nginx</a:t>
                </a:r>
              </a:p>
            </p:txBody>
          </p:sp>
          <p:pic>
            <p:nvPicPr>
              <p:cNvPr id="27" name="Picture 8">
                <a:extLst>
                  <a:ext uri="{FF2B5EF4-FFF2-40B4-BE49-F238E27FC236}">
                    <a16:creationId xmlns:a16="http://schemas.microsoft.com/office/drawing/2014/main" id="{95858BD9-E9F3-4394-A73D-EB15DD3DC0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8219" y="3756547"/>
                <a:ext cx="261773" cy="261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010BBE-E618-45B4-A17E-83EE83C120B9}"/>
                </a:ext>
              </a:extLst>
            </p:cNvPr>
            <p:cNvSpPr txBox="1"/>
            <p:nvPr/>
          </p:nvSpPr>
          <p:spPr>
            <a:xfrm>
              <a:off x="8008411" y="4419237"/>
              <a:ext cx="26704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Host the website to be visible to the whole world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648542-5670-48DD-A190-2E6ACD8981A9}"/>
              </a:ext>
            </a:extLst>
          </p:cNvPr>
          <p:cNvGrpSpPr/>
          <p:nvPr/>
        </p:nvGrpSpPr>
        <p:grpSpPr>
          <a:xfrm>
            <a:off x="4705675" y="4087218"/>
            <a:ext cx="2670475" cy="714412"/>
            <a:chOff x="4707920" y="4043379"/>
            <a:chExt cx="2670475" cy="71441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3C75394-5BDB-4853-BA1D-AEF00F06DAEC}"/>
                </a:ext>
              </a:extLst>
            </p:cNvPr>
            <p:cNvGrpSpPr/>
            <p:nvPr/>
          </p:nvGrpSpPr>
          <p:grpSpPr>
            <a:xfrm>
              <a:off x="4786400" y="4043379"/>
              <a:ext cx="1300816" cy="338554"/>
              <a:chOff x="4793954" y="3281106"/>
              <a:chExt cx="1300816" cy="338554"/>
            </a:xfrm>
          </p:grpSpPr>
          <p:pic>
            <p:nvPicPr>
              <p:cNvPr id="31" name="Picture 6">
                <a:extLst>
                  <a:ext uri="{FF2B5EF4-FFF2-40B4-BE49-F238E27FC236}">
                    <a16:creationId xmlns:a16="http://schemas.microsoft.com/office/drawing/2014/main" id="{DCE14EBF-6916-4AD1-ADD1-10DBFE878E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3954" y="3319497"/>
                <a:ext cx="261773" cy="261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975FF1-7B4C-4B59-B7C3-FD04A621F5DA}"/>
                  </a:ext>
                </a:extLst>
              </p:cNvPr>
              <p:cNvSpPr txBox="1"/>
              <p:nvPr/>
            </p:nvSpPr>
            <p:spPr>
              <a:xfrm>
                <a:off x="5053523" y="3281106"/>
                <a:ext cx="10412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411A09"/>
                    </a:solidFill>
                    <a:latin typeface="Adobe Garamond Pro Bold" panose="02020702060506020403" pitchFamily="18" charset="0"/>
                  </a:rPr>
                  <a:t>JavaScript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A955E3-C072-42A6-A799-C0BBD8D3183D}"/>
                </a:ext>
              </a:extLst>
            </p:cNvPr>
            <p:cNvSpPr txBox="1"/>
            <p:nvPr/>
          </p:nvSpPr>
          <p:spPr>
            <a:xfrm>
              <a:off x="4707920" y="4419237"/>
              <a:ext cx="2670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Add reactivity with the client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9A17BB-8D84-47E6-8747-E37D5C37FDF3}"/>
              </a:ext>
            </a:extLst>
          </p:cNvPr>
          <p:cNvGrpSpPr/>
          <p:nvPr/>
        </p:nvGrpSpPr>
        <p:grpSpPr>
          <a:xfrm rot="13926137" flipV="1">
            <a:off x="9605250" y="443540"/>
            <a:ext cx="401659" cy="1691362"/>
            <a:chOff x="248366" y="5079102"/>
            <a:chExt cx="203204" cy="792903"/>
          </a:xfrm>
        </p:grpSpPr>
        <p:sp>
          <p:nvSpPr>
            <p:cNvPr id="34" name="Google Shape;3481;p46">
              <a:extLst>
                <a:ext uri="{FF2B5EF4-FFF2-40B4-BE49-F238E27FC236}">
                  <a16:creationId xmlns:a16="http://schemas.microsoft.com/office/drawing/2014/main" id="{1925A280-E29D-4850-BCDB-6AF205E5B305}"/>
                </a:ext>
              </a:extLst>
            </p:cNvPr>
            <p:cNvSpPr/>
            <p:nvPr/>
          </p:nvSpPr>
          <p:spPr>
            <a:xfrm rot="8220934" flipH="1">
              <a:off x="348508" y="5331712"/>
              <a:ext cx="78962" cy="86607"/>
            </a:xfrm>
            <a:custGeom>
              <a:avLst/>
              <a:gdLst/>
              <a:ahLst/>
              <a:cxnLst/>
              <a:rect l="l" t="t" r="r" b="b"/>
              <a:pathLst>
                <a:path w="2954" h="3240" extrusionOk="0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82;p46">
              <a:extLst>
                <a:ext uri="{FF2B5EF4-FFF2-40B4-BE49-F238E27FC236}">
                  <a16:creationId xmlns:a16="http://schemas.microsoft.com/office/drawing/2014/main" id="{2DCCCE55-05A1-4A2D-ACA1-B8370C5B195D}"/>
                </a:ext>
              </a:extLst>
            </p:cNvPr>
            <p:cNvSpPr/>
            <p:nvPr/>
          </p:nvSpPr>
          <p:spPr>
            <a:xfrm rot="8220934" flipH="1">
              <a:off x="250808" y="5667970"/>
              <a:ext cx="72894" cy="80646"/>
            </a:xfrm>
            <a:custGeom>
              <a:avLst/>
              <a:gdLst/>
              <a:ahLst/>
              <a:cxnLst/>
              <a:rect l="l" t="t" r="r" b="b"/>
              <a:pathLst>
                <a:path w="2727" h="3017" extrusionOk="0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83;p46">
              <a:extLst>
                <a:ext uri="{FF2B5EF4-FFF2-40B4-BE49-F238E27FC236}">
                  <a16:creationId xmlns:a16="http://schemas.microsoft.com/office/drawing/2014/main" id="{2A404C1A-AB8A-47D0-94DD-2C4741A46C21}"/>
                </a:ext>
              </a:extLst>
            </p:cNvPr>
            <p:cNvSpPr/>
            <p:nvPr/>
          </p:nvSpPr>
          <p:spPr>
            <a:xfrm rot="8220934" flipH="1">
              <a:off x="344472" y="5798122"/>
              <a:ext cx="62710" cy="73883"/>
            </a:xfrm>
            <a:custGeom>
              <a:avLst/>
              <a:gdLst/>
              <a:ahLst/>
              <a:cxnLst/>
              <a:rect l="l" t="t" r="r" b="b"/>
              <a:pathLst>
                <a:path w="2346" h="2764" extrusionOk="0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84;p46">
              <a:extLst>
                <a:ext uri="{FF2B5EF4-FFF2-40B4-BE49-F238E27FC236}">
                  <a16:creationId xmlns:a16="http://schemas.microsoft.com/office/drawing/2014/main" id="{919F1210-A1A1-4BAC-A8EE-398B706A60BB}"/>
                </a:ext>
              </a:extLst>
            </p:cNvPr>
            <p:cNvSpPr/>
            <p:nvPr/>
          </p:nvSpPr>
          <p:spPr>
            <a:xfrm rot="8220934" flipH="1">
              <a:off x="281280" y="5256345"/>
              <a:ext cx="74819" cy="67655"/>
            </a:xfrm>
            <a:custGeom>
              <a:avLst/>
              <a:gdLst/>
              <a:ahLst/>
              <a:cxnLst/>
              <a:rect l="l" t="t" r="r" b="b"/>
              <a:pathLst>
                <a:path w="2799" h="2531" extrusionOk="0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85;p46">
              <a:extLst>
                <a:ext uri="{FF2B5EF4-FFF2-40B4-BE49-F238E27FC236}">
                  <a16:creationId xmlns:a16="http://schemas.microsoft.com/office/drawing/2014/main" id="{1C18E5D1-023E-4DC0-98DE-2A8109AC5986}"/>
                </a:ext>
              </a:extLst>
            </p:cNvPr>
            <p:cNvSpPr/>
            <p:nvPr/>
          </p:nvSpPr>
          <p:spPr>
            <a:xfrm rot="8220934" flipH="1">
              <a:off x="327911" y="5559967"/>
              <a:ext cx="65249" cy="76743"/>
            </a:xfrm>
            <a:custGeom>
              <a:avLst/>
              <a:gdLst/>
              <a:ahLst/>
              <a:cxnLst/>
              <a:rect l="l" t="t" r="r" b="b"/>
              <a:pathLst>
                <a:path w="2441" h="2871" extrusionOk="0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86;p46">
              <a:extLst>
                <a:ext uri="{FF2B5EF4-FFF2-40B4-BE49-F238E27FC236}">
                  <a16:creationId xmlns:a16="http://schemas.microsoft.com/office/drawing/2014/main" id="{FE4FC88F-337F-46C3-A44B-5A44605C3CAC}"/>
                </a:ext>
              </a:extLst>
            </p:cNvPr>
            <p:cNvSpPr/>
            <p:nvPr/>
          </p:nvSpPr>
          <p:spPr>
            <a:xfrm rot="8220934" flipH="1">
              <a:off x="248366" y="5456175"/>
              <a:ext cx="80218" cy="69473"/>
            </a:xfrm>
            <a:custGeom>
              <a:avLst/>
              <a:gdLst/>
              <a:ahLst/>
              <a:cxnLst/>
              <a:rect l="l" t="t" r="r" b="b"/>
              <a:pathLst>
                <a:path w="3001" h="2599" extrusionOk="0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87;p46">
              <a:extLst>
                <a:ext uri="{FF2B5EF4-FFF2-40B4-BE49-F238E27FC236}">
                  <a16:creationId xmlns:a16="http://schemas.microsoft.com/office/drawing/2014/main" id="{2780D120-11E2-4966-8589-C478E3EEB22F}"/>
                </a:ext>
              </a:extLst>
            </p:cNvPr>
            <p:cNvSpPr/>
            <p:nvPr/>
          </p:nvSpPr>
          <p:spPr>
            <a:xfrm rot="8220934" flipH="1">
              <a:off x="307795" y="5201224"/>
              <a:ext cx="47447" cy="56054"/>
            </a:xfrm>
            <a:custGeom>
              <a:avLst/>
              <a:gdLst/>
              <a:ahLst/>
              <a:cxnLst/>
              <a:rect l="l" t="t" r="r" b="b"/>
              <a:pathLst>
                <a:path w="1775" h="2097" extrusionOk="0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88;p46">
              <a:extLst>
                <a:ext uri="{FF2B5EF4-FFF2-40B4-BE49-F238E27FC236}">
                  <a16:creationId xmlns:a16="http://schemas.microsoft.com/office/drawing/2014/main" id="{3E6A05CB-6EF6-4E20-9CC1-BF73A89E8C27}"/>
                </a:ext>
              </a:extLst>
            </p:cNvPr>
            <p:cNvSpPr/>
            <p:nvPr/>
          </p:nvSpPr>
          <p:spPr>
            <a:xfrm rot="8220934" flipH="1">
              <a:off x="369607" y="5296485"/>
              <a:ext cx="48088" cy="46458"/>
            </a:xfrm>
            <a:custGeom>
              <a:avLst/>
              <a:gdLst/>
              <a:ahLst/>
              <a:cxnLst/>
              <a:rect l="l" t="t" r="r" b="b"/>
              <a:pathLst>
                <a:path w="1799" h="1738" extrusionOk="0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89;p46">
              <a:extLst>
                <a:ext uri="{FF2B5EF4-FFF2-40B4-BE49-F238E27FC236}">
                  <a16:creationId xmlns:a16="http://schemas.microsoft.com/office/drawing/2014/main" id="{0B74F3BC-2CF4-4661-B748-A0E5E16A66B9}"/>
                </a:ext>
              </a:extLst>
            </p:cNvPr>
            <p:cNvSpPr/>
            <p:nvPr/>
          </p:nvSpPr>
          <p:spPr>
            <a:xfrm rot="8220934" flipH="1">
              <a:off x="344715" y="5758019"/>
              <a:ext cx="41245" cy="40818"/>
            </a:xfrm>
            <a:custGeom>
              <a:avLst/>
              <a:gdLst/>
              <a:ahLst/>
              <a:cxnLst/>
              <a:rect l="l" t="t" r="r" b="b"/>
              <a:pathLst>
                <a:path w="1543" h="1527" extrusionOk="0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90;p46">
              <a:extLst>
                <a:ext uri="{FF2B5EF4-FFF2-40B4-BE49-F238E27FC236}">
                  <a16:creationId xmlns:a16="http://schemas.microsoft.com/office/drawing/2014/main" id="{19AA092F-C03F-40DD-AE61-74835E5F3361}"/>
                </a:ext>
              </a:extLst>
            </p:cNvPr>
            <p:cNvSpPr/>
            <p:nvPr/>
          </p:nvSpPr>
          <p:spPr>
            <a:xfrm rot="8220934" flipH="1">
              <a:off x="336411" y="5517064"/>
              <a:ext cx="44399" cy="42448"/>
            </a:xfrm>
            <a:custGeom>
              <a:avLst/>
              <a:gdLst/>
              <a:ahLst/>
              <a:cxnLst/>
              <a:rect l="l" t="t" r="r" b="b"/>
              <a:pathLst>
                <a:path w="1661" h="1588" extrusionOk="0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91;p46">
              <a:extLst>
                <a:ext uri="{FF2B5EF4-FFF2-40B4-BE49-F238E27FC236}">
                  <a16:creationId xmlns:a16="http://schemas.microsoft.com/office/drawing/2014/main" id="{D7F6B577-86D7-4F63-B0A4-A43C8E7B2FD4}"/>
                </a:ext>
              </a:extLst>
            </p:cNvPr>
            <p:cNvSpPr/>
            <p:nvPr/>
          </p:nvSpPr>
          <p:spPr>
            <a:xfrm rot="8220934" flipH="1">
              <a:off x="274407" y="5629478"/>
              <a:ext cx="38171" cy="41753"/>
            </a:xfrm>
            <a:custGeom>
              <a:avLst/>
              <a:gdLst/>
              <a:ahLst/>
              <a:cxnLst/>
              <a:rect l="l" t="t" r="r" b="b"/>
              <a:pathLst>
                <a:path w="1428" h="1562" extrusionOk="0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92;p46">
              <a:extLst>
                <a:ext uri="{FF2B5EF4-FFF2-40B4-BE49-F238E27FC236}">
                  <a16:creationId xmlns:a16="http://schemas.microsoft.com/office/drawing/2014/main" id="{84774E35-07A0-45FB-B489-85BDCBDB7672}"/>
                </a:ext>
              </a:extLst>
            </p:cNvPr>
            <p:cNvSpPr/>
            <p:nvPr/>
          </p:nvSpPr>
          <p:spPr>
            <a:xfrm rot="8220934" flipH="1">
              <a:off x="277504" y="5413555"/>
              <a:ext cx="38946" cy="32130"/>
            </a:xfrm>
            <a:custGeom>
              <a:avLst/>
              <a:gdLst/>
              <a:ahLst/>
              <a:cxnLst/>
              <a:rect l="l" t="t" r="r" b="b"/>
              <a:pathLst>
                <a:path w="1457" h="1202" extrusionOk="0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93;p46">
              <a:extLst>
                <a:ext uri="{FF2B5EF4-FFF2-40B4-BE49-F238E27FC236}">
                  <a16:creationId xmlns:a16="http://schemas.microsoft.com/office/drawing/2014/main" id="{07470816-0B88-4BA7-A05C-6FAA23FA94EE}"/>
                </a:ext>
              </a:extLst>
            </p:cNvPr>
            <p:cNvSpPr/>
            <p:nvPr/>
          </p:nvSpPr>
          <p:spPr>
            <a:xfrm rot="8220934" flipH="1">
              <a:off x="392041" y="5118246"/>
              <a:ext cx="59529" cy="74979"/>
            </a:xfrm>
            <a:custGeom>
              <a:avLst/>
              <a:gdLst/>
              <a:ahLst/>
              <a:cxnLst/>
              <a:rect l="l" t="t" r="r" b="b"/>
              <a:pathLst>
                <a:path w="2227" h="2805" extrusionOk="0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94;p46">
              <a:extLst>
                <a:ext uri="{FF2B5EF4-FFF2-40B4-BE49-F238E27FC236}">
                  <a16:creationId xmlns:a16="http://schemas.microsoft.com/office/drawing/2014/main" id="{9A8AE857-A917-45B6-BE0F-4EA812FAA03D}"/>
                </a:ext>
              </a:extLst>
            </p:cNvPr>
            <p:cNvSpPr/>
            <p:nvPr/>
          </p:nvSpPr>
          <p:spPr>
            <a:xfrm rot="8220934" flipH="1">
              <a:off x="382144" y="5079102"/>
              <a:ext cx="40336" cy="40630"/>
            </a:xfrm>
            <a:custGeom>
              <a:avLst/>
              <a:gdLst/>
              <a:ahLst/>
              <a:cxnLst/>
              <a:rect l="l" t="t" r="r" b="b"/>
              <a:pathLst>
                <a:path w="1509" h="1520" extrusionOk="0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DED7FC-FCF8-48F4-89D4-AAE9A954FD7D}"/>
              </a:ext>
            </a:extLst>
          </p:cNvPr>
          <p:cNvGrpSpPr/>
          <p:nvPr/>
        </p:nvGrpSpPr>
        <p:grpSpPr>
          <a:xfrm rot="13732063">
            <a:off x="920066" y="4687076"/>
            <a:ext cx="221234" cy="931603"/>
            <a:chOff x="248366" y="5079102"/>
            <a:chExt cx="203204" cy="792903"/>
          </a:xfrm>
        </p:grpSpPr>
        <p:sp>
          <p:nvSpPr>
            <p:cNvPr id="49" name="Google Shape;3481;p46">
              <a:extLst>
                <a:ext uri="{FF2B5EF4-FFF2-40B4-BE49-F238E27FC236}">
                  <a16:creationId xmlns:a16="http://schemas.microsoft.com/office/drawing/2014/main" id="{FEC25462-1224-473C-8D3D-C8EA921462B8}"/>
                </a:ext>
              </a:extLst>
            </p:cNvPr>
            <p:cNvSpPr/>
            <p:nvPr/>
          </p:nvSpPr>
          <p:spPr>
            <a:xfrm rot="8220934" flipH="1">
              <a:off x="348508" y="5331712"/>
              <a:ext cx="78962" cy="86607"/>
            </a:xfrm>
            <a:custGeom>
              <a:avLst/>
              <a:gdLst/>
              <a:ahLst/>
              <a:cxnLst/>
              <a:rect l="l" t="t" r="r" b="b"/>
              <a:pathLst>
                <a:path w="2954" h="3240" extrusionOk="0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82;p46">
              <a:extLst>
                <a:ext uri="{FF2B5EF4-FFF2-40B4-BE49-F238E27FC236}">
                  <a16:creationId xmlns:a16="http://schemas.microsoft.com/office/drawing/2014/main" id="{DC4A1235-1790-4EFF-87F8-BDE912F4F0DD}"/>
                </a:ext>
              </a:extLst>
            </p:cNvPr>
            <p:cNvSpPr/>
            <p:nvPr/>
          </p:nvSpPr>
          <p:spPr>
            <a:xfrm rot="8220934" flipH="1">
              <a:off x="250808" y="5667970"/>
              <a:ext cx="72894" cy="80646"/>
            </a:xfrm>
            <a:custGeom>
              <a:avLst/>
              <a:gdLst/>
              <a:ahLst/>
              <a:cxnLst/>
              <a:rect l="l" t="t" r="r" b="b"/>
              <a:pathLst>
                <a:path w="2727" h="3017" extrusionOk="0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83;p46">
              <a:extLst>
                <a:ext uri="{FF2B5EF4-FFF2-40B4-BE49-F238E27FC236}">
                  <a16:creationId xmlns:a16="http://schemas.microsoft.com/office/drawing/2014/main" id="{5A19CA7B-92C1-45EF-9F2F-CF85E6EC1CC9}"/>
                </a:ext>
              </a:extLst>
            </p:cNvPr>
            <p:cNvSpPr/>
            <p:nvPr/>
          </p:nvSpPr>
          <p:spPr>
            <a:xfrm rot="8220934" flipH="1">
              <a:off x="344472" y="5798122"/>
              <a:ext cx="62710" cy="73883"/>
            </a:xfrm>
            <a:custGeom>
              <a:avLst/>
              <a:gdLst/>
              <a:ahLst/>
              <a:cxnLst/>
              <a:rect l="l" t="t" r="r" b="b"/>
              <a:pathLst>
                <a:path w="2346" h="2764" extrusionOk="0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84;p46">
              <a:extLst>
                <a:ext uri="{FF2B5EF4-FFF2-40B4-BE49-F238E27FC236}">
                  <a16:creationId xmlns:a16="http://schemas.microsoft.com/office/drawing/2014/main" id="{64BB6E16-3281-47BE-955A-AA5191FB772C}"/>
                </a:ext>
              </a:extLst>
            </p:cNvPr>
            <p:cNvSpPr/>
            <p:nvPr/>
          </p:nvSpPr>
          <p:spPr>
            <a:xfrm rot="8220934" flipH="1">
              <a:off x="281280" y="5256345"/>
              <a:ext cx="74819" cy="67655"/>
            </a:xfrm>
            <a:custGeom>
              <a:avLst/>
              <a:gdLst/>
              <a:ahLst/>
              <a:cxnLst/>
              <a:rect l="l" t="t" r="r" b="b"/>
              <a:pathLst>
                <a:path w="2799" h="2531" extrusionOk="0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85;p46">
              <a:extLst>
                <a:ext uri="{FF2B5EF4-FFF2-40B4-BE49-F238E27FC236}">
                  <a16:creationId xmlns:a16="http://schemas.microsoft.com/office/drawing/2014/main" id="{BDCC2B50-ADEB-4A95-9EBB-BFD3F4950D23}"/>
                </a:ext>
              </a:extLst>
            </p:cNvPr>
            <p:cNvSpPr/>
            <p:nvPr/>
          </p:nvSpPr>
          <p:spPr>
            <a:xfrm rot="8220934" flipH="1">
              <a:off x="327911" y="5559967"/>
              <a:ext cx="65249" cy="76743"/>
            </a:xfrm>
            <a:custGeom>
              <a:avLst/>
              <a:gdLst/>
              <a:ahLst/>
              <a:cxnLst/>
              <a:rect l="l" t="t" r="r" b="b"/>
              <a:pathLst>
                <a:path w="2441" h="2871" extrusionOk="0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86;p46">
              <a:extLst>
                <a:ext uri="{FF2B5EF4-FFF2-40B4-BE49-F238E27FC236}">
                  <a16:creationId xmlns:a16="http://schemas.microsoft.com/office/drawing/2014/main" id="{0F215A86-3ED9-426A-80F9-BD22B95659A6}"/>
                </a:ext>
              </a:extLst>
            </p:cNvPr>
            <p:cNvSpPr/>
            <p:nvPr/>
          </p:nvSpPr>
          <p:spPr>
            <a:xfrm rot="8220934" flipH="1">
              <a:off x="248366" y="5456175"/>
              <a:ext cx="80218" cy="69473"/>
            </a:xfrm>
            <a:custGeom>
              <a:avLst/>
              <a:gdLst/>
              <a:ahLst/>
              <a:cxnLst/>
              <a:rect l="l" t="t" r="r" b="b"/>
              <a:pathLst>
                <a:path w="3001" h="2599" extrusionOk="0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87;p46">
              <a:extLst>
                <a:ext uri="{FF2B5EF4-FFF2-40B4-BE49-F238E27FC236}">
                  <a16:creationId xmlns:a16="http://schemas.microsoft.com/office/drawing/2014/main" id="{A44C21E5-BE0F-4F3C-81AB-06903649DC1F}"/>
                </a:ext>
              </a:extLst>
            </p:cNvPr>
            <p:cNvSpPr/>
            <p:nvPr/>
          </p:nvSpPr>
          <p:spPr>
            <a:xfrm rot="8220934" flipH="1">
              <a:off x="307795" y="5201224"/>
              <a:ext cx="47447" cy="56054"/>
            </a:xfrm>
            <a:custGeom>
              <a:avLst/>
              <a:gdLst/>
              <a:ahLst/>
              <a:cxnLst/>
              <a:rect l="l" t="t" r="r" b="b"/>
              <a:pathLst>
                <a:path w="1775" h="2097" extrusionOk="0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88;p46">
              <a:extLst>
                <a:ext uri="{FF2B5EF4-FFF2-40B4-BE49-F238E27FC236}">
                  <a16:creationId xmlns:a16="http://schemas.microsoft.com/office/drawing/2014/main" id="{8F0B03A8-8930-416B-9174-E08BDF84BFEB}"/>
                </a:ext>
              </a:extLst>
            </p:cNvPr>
            <p:cNvSpPr/>
            <p:nvPr/>
          </p:nvSpPr>
          <p:spPr>
            <a:xfrm rot="8220934" flipH="1">
              <a:off x="369607" y="5296485"/>
              <a:ext cx="48088" cy="46458"/>
            </a:xfrm>
            <a:custGeom>
              <a:avLst/>
              <a:gdLst/>
              <a:ahLst/>
              <a:cxnLst/>
              <a:rect l="l" t="t" r="r" b="b"/>
              <a:pathLst>
                <a:path w="1799" h="1738" extrusionOk="0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89;p46">
              <a:extLst>
                <a:ext uri="{FF2B5EF4-FFF2-40B4-BE49-F238E27FC236}">
                  <a16:creationId xmlns:a16="http://schemas.microsoft.com/office/drawing/2014/main" id="{FA74F9F5-3FA0-4F39-AD00-29EFE7DD1524}"/>
                </a:ext>
              </a:extLst>
            </p:cNvPr>
            <p:cNvSpPr/>
            <p:nvPr/>
          </p:nvSpPr>
          <p:spPr>
            <a:xfrm rot="8220934" flipH="1">
              <a:off x="344715" y="5758019"/>
              <a:ext cx="41245" cy="40818"/>
            </a:xfrm>
            <a:custGeom>
              <a:avLst/>
              <a:gdLst/>
              <a:ahLst/>
              <a:cxnLst/>
              <a:rect l="l" t="t" r="r" b="b"/>
              <a:pathLst>
                <a:path w="1543" h="1527" extrusionOk="0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90;p46">
              <a:extLst>
                <a:ext uri="{FF2B5EF4-FFF2-40B4-BE49-F238E27FC236}">
                  <a16:creationId xmlns:a16="http://schemas.microsoft.com/office/drawing/2014/main" id="{E9C1E8F2-7133-433B-8C56-E903A28D5DE8}"/>
                </a:ext>
              </a:extLst>
            </p:cNvPr>
            <p:cNvSpPr/>
            <p:nvPr/>
          </p:nvSpPr>
          <p:spPr>
            <a:xfrm rot="8220934" flipH="1">
              <a:off x="336411" y="5517064"/>
              <a:ext cx="44399" cy="42448"/>
            </a:xfrm>
            <a:custGeom>
              <a:avLst/>
              <a:gdLst/>
              <a:ahLst/>
              <a:cxnLst/>
              <a:rect l="l" t="t" r="r" b="b"/>
              <a:pathLst>
                <a:path w="1661" h="1588" extrusionOk="0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91;p46">
              <a:extLst>
                <a:ext uri="{FF2B5EF4-FFF2-40B4-BE49-F238E27FC236}">
                  <a16:creationId xmlns:a16="http://schemas.microsoft.com/office/drawing/2014/main" id="{DC13CFB7-953E-46CA-A82A-415B5A82A327}"/>
                </a:ext>
              </a:extLst>
            </p:cNvPr>
            <p:cNvSpPr/>
            <p:nvPr/>
          </p:nvSpPr>
          <p:spPr>
            <a:xfrm rot="8220934" flipH="1">
              <a:off x="274407" y="5629478"/>
              <a:ext cx="38171" cy="41753"/>
            </a:xfrm>
            <a:custGeom>
              <a:avLst/>
              <a:gdLst/>
              <a:ahLst/>
              <a:cxnLst/>
              <a:rect l="l" t="t" r="r" b="b"/>
              <a:pathLst>
                <a:path w="1428" h="1562" extrusionOk="0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92;p46">
              <a:extLst>
                <a:ext uri="{FF2B5EF4-FFF2-40B4-BE49-F238E27FC236}">
                  <a16:creationId xmlns:a16="http://schemas.microsoft.com/office/drawing/2014/main" id="{2EB54419-9951-4036-B999-C5D611ECBBB9}"/>
                </a:ext>
              </a:extLst>
            </p:cNvPr>
            <p:cNvSpPr/>
            <p:nvPr/>
          </p:nvSpPr>
          <p:spPr>
            <a:xfrm rot="8220934" flipH="1">
              <a:off x="277504" y="5413555"/>
              <a:ext cx="38946" cy="32130"/>
            </a:xfrm>
            <a:custGeom>
              <a:avLst/>
              <a:gdLst/>
              <a:ahLst/>
              <a:cxnLst/>
              <a:rect l="l" t="t" r="r" b="b"/>
              <a:pathLst>
                <a:path w="1457" h="1202" extrusionOk="0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93;p46">
              <a:extLst>
                <a:ext uri="{FF2B5EF4-FFF2-40B4-BE49-F238E27FC236}">
                  <a16:creationId xmlns:a16="http://schemas.microsoft.com/office/drawing/2014/main" id="{27F1E1A4-5785-4C5E-A59D-A69004D261F0}"/>
                </a:ext>
              </a:extLst>
            </p:cNvPr>
            <p:cNvSpPr/>
            <p:nvPr/>
          </p:nvSpPr>
          <p:spPr>
            <a:xfrm rot="8220934" flipH="1">
              <a:off x="392041" y="5118246"/>
              <a:ext cx="59529" cy="74979"/>
            </a:xfrm>
            <a:custGeom>
              <a:avLst/>
              <a:gdLst/>
              <a:ahLst/>
              <a:cxnLst/>
              <a:rect l="l" t="t" r="r" b="b"/>
              <a:pathLst>
                <a:path w="2227" h="2805" extrusionOk="0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94;p46">
              <a:extLst>
                <a:ext uri="{FF2B5EF4-FFF2-40B4-BE49-F238E27FC236}">
                  <a16:creationId xmlns:a16="http://schemas.microsoft.com/office/drawing/2014/main" id="{03A1F194-9510-4E5B-9835-BB404F46D5D1}"/>
                </a:ext>
              </a:extLst>
            </p:cNvPr>
            <p:cNvSpPr/>
            <p:nvPr/>
          </p:nvSpPr>
          <p:spPr>
            <a:xfrm rot="8220934" flipH="1">
              <a:off x="382144" y="5079102"/>
              <a:ext cx="40336" cy="40630"/>
            </a:xfrm>
            <a:custGeom>
              <a:avLst/>
              <a:gdLst/>
              <a:ahLst/>
              <a:cxnLst/>
              <a:rect l="l" t="t" r="r" b="b"/>
              <a:pathLst>
                <a:path w="1509" h="1520" extrusionOk="0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98BCAC-2A4E-43AD-8A94-7BB18057BEA3}"/>
              </a:ext>
            </a:extLst>
          </p:cNvPr>
          <p:cNvGrpSpPr/>
          <p:nvPr/>
        </p:nvGrpSpPr>
        <p:grpSpPr>
          <a:xfrm rot="13732063">
            <a:off x="327268" y="5328653"/>
            <a:ext cx="221234" cy="931603"/>
            <a:chOff x="248366" y="5079102"/>
            <a:chExt cx="203204" cy="792903"/>
          </a:xfrm>
        </p:grpSpPr>
        <p:sp>
          <p:nvSpPr>
            <p:cNvPr id="64" name="Google Shape;3481;p46">
              <a:extLst>
                <a:ext uri="{FF2B5EF4-FFF2-40B4-BE49-F238E27FC236}">
                  <a16:creationId xmlns:a16="http://schemas.microsoft.com/office/drawing/2014/main" id="{F667E892-0F31-4DA0-A1A4-81EB0C9B1BC5}"/>
                </a:ext>
              </a:extLst>
            </p:cNvPr>
            <p:cNvSpPr/>
            <p:nvPr/>
          </p:nvSpPr>
          <p:spPr>
            <a:xfrm rot="8220934" flipH="1">
              <a:off x="348508" y="5331712"/>
              <a:ext cx="78962" cy="86607"/>
            </a:xfrm>
            <a:custGeom>
              <a:avLst/>
              <a:gdLst/>
              <a:ahLst/>
              <a:cxnLst/>
              <a:rect l="l" t="t" r="r" b="b"/>
              <a:pathLst>
                <a:path w="2954" h="3240" extrusionOk="0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82;p46">
              <a:extLst>
                <a:ext uri="{FF2B5EF4-FFF2-40B4-BE49-F238E27FC236}">
                  <a16:creationId xmlns:a16="http://schemas.microsoft.com/office/drawing/2014/main" id="{BB85CE42-B2FF-4D8A-B59C-22EFCC3F34D5}"/>
                </a:ext>
              </a:extLst>
            </p:cNvPr>
            <p:cNvSpPr/>
            <p:nvPr/>
          </p:nvSpPr>
          <p:spPr>
            <a:xfrm rot="8220934" flipH="1">
              <a:off x="250808" y="5667970"/>
              <a:ext cx="72894" cy="80646"/>
            </a:xfrm>
            <a:custGeom>
              <a:avLst/>
              <a:gdLst/>
              <a:ahLst/>
              <a:cxnLst/>
              <a:rect l="l" t="t" r="r" b="b"/>
              <a:pathLst>
                <a:path w="2727" h="3017" extrusionOk="0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483;p46">
              <a:extLst>
                <a:ext uri="{FF2B5EF4-FFF2-40B4-BE49-F238E27FC236}">
                  <a16:creationId xmlns:a16="http://schemas.microsoft.com/office/drawing/2014/main" id="{045C9BFB-B343-4594-B1C5-7ED970AAA19F}"/>
                </a:ext>
              </a:extLst>
            </p:cNvPr>
            <p:cNvSpPr/>
            <p:nvPr/>
          </p:nvSpPr>
          <p:spPr>
            <a:xfrm rot="8220934" flipH="1">
              <a:off x="344472" y="5798122"/>
              <a:ext cx="62710" cy="73883"/>
            </a:xfrm>
            <a:custGeom>
              <a:avLst/>
              <a:gdLst/>
              <a:ahLst/>
              <a:cxnLst/>
              <a:rect l="l" t="t" r="r" b="b"/>
              <a:pathLst>
                <a:path w="2346" h="2764" extrusionOk="0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484;p46">
              <a:extLst>
                <a:ext uri="{FF2B5EF4-FFF2-40B4-BE49-F238E27FC236}">
                  <a16:creationId xmlns:a16="http://schemas.microsoft.com/office/drawing/2014/main" id="{4B138B10-400D-4C5D-8D32-8ECE07774C53}"/>
                </a:ext>
              </a:extLst>
            </p:cNvPr>
            <p:cNvSpPr/>
            <p:nvPr/>
          </p:nvSpPr>
          <p:spPr>
            <a:xfrm rot="8220934" flipH="1">
              <a:off x="281280" y="5256345"/>
              <a:ext cx="74819" cy="67655"/>
            </a:xfrm>
            <a:custGeom>
              <a:avLst/>
              <a:gdLst/>
              <a:ahLst/>
              <a:cxnLst/>
              <a:rect l="l" t="t" r="r" b="b"/>
              <a:pathLst>
                <a:path w="2799" h="2531" extrusionOk="0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485;p46">
              <a:extLst>
                <a:ext uri="{FF2B5EF4-FFF2-40B4-BE49-F238E27FC236}">
                  <a16:creationId xmlns:a16="http://schemas.microsoft.com/office/drawing/2014/main" id="{188908D6-11B8-4034-9905-296228722EC4}"/>
                </a:ext>
              </a:extLst>
            </p:cNvPr>
            <p:cNvSpPr/>
            <p:nvPr/>
          </p:nvSpPr>
          <p:spPr>
            <a:xfrm rot="8220934" flipH="1">
              <a:off x="327911" y="5559967"/>
              <a:ext cx="65249" cy="76743"/>
            </a:xfrm>
            <a:custGeom>
              <a:avLst/>
              <a:gdLst/>
              <a:ahLst/>
              <a:cxnLst/>
              <a:rect l="l" t="t" r="r" b="b"/>
              <a:pathLst>
                <a:path w="2441" h="2871" extrusionOk="0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86;p46">
              <a:extLst>
                <a:ext uri="{FF2B5EF4-FFF2-40B4-BE49-F238E27FC236}">
                  <a16:creationId xmlns:a16="http://schemas.microsoft.com/office/drawing/2014/main" id="{77F38511-AB79-4F5D-85E5-CB6909202D27}"/>
                </a:ext>
              </a:extLst>
            </p:cNvPr>
            <p:cNvSpPr/>
            <p:nvPr/>
          </p:nvSpPr>
          <p:spPr>
            <a:xfrm rot="8220934" flipH="1">
              <a:off x="248366" y="5456175"/>
              <a:ext cx="80218" cy="69473"/>
            </a:xfrm>
            <a:custGeom>
              <a:avLst/>
              <a:gdLst/>
              <a:ahLst/>
              <a:cxnLst/>
              <a:rect l="l" t="t" r="r" b="b"/>
              <a:pathLst>
                <a:path w="3001" h="2599" extrusionOk="0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487;p46">
              <a:extLst>
                <a:ext uri="{FF2B5EF4-FFF2-40B4-BE49-F238E27FC236}">
                  <a16:creationId xmlns:a16="http://schemas.microsoft.com/office/drawing/2014/main" id="{F5F11FA8-21E4-49A8-8595-B0B0788459BE}"/>
                </a:ext>
              </a:extLst>
            </p:cNvPr>
            <p:cNvSpPr/>
            <p:nvPr/>
          </p:nvSpPr>
          <p:spPr>
            <a:xfrm rot="8220934" flipH="1">
              <a:off x="307795" y="5201224"/>
              <a:ext cx="47447" cy="56054"/>
            </a:xfrm>
            <a:custGeom>
              <a:avLst/>
              <a:gdLst/>
              <a:ahLst/>
              <a:cxnLst/>
              <a:rect l="l" t="t" r="r" b="b"/>
              <a:pathLst>
                <a:path w="1775" h="2097" extrusionOk="0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88;p46">
              <a:extLst>
                <a:ext uri="{FF2B5EF4-FFF2-40B4-BE49-F238E27FC236}">
                  <a16:creationId xmlns:a16="http://schemas.microsoft.com/office/drawing/2014/main" id="{ED671F4B-7D82-4454-8367-38E2FEBCF961}"/>
                </a:ext>
              </a:extLst>
            </p:cNvPr>
            <p:cNvSpPr/>
            <p:nvPr/>
          </p:nvSpPr>
          <p:spPr>
            <a:xfrm rot="8220934" flipH="1">
              <a:off x="369607" y="5296485"/>
              <a:ext cx="48088" cy="46458"/>
            </a:xfrm>
            <a:custGeom>
              <a:avLst/>
              <a:gdLst/>
              <a:ahLst/>
              <a:cxnLst/>
              <a:rect l="l" t="t" r="r" b="b"/>
              <a:pathLst>
                <a:path w="1799" h="1738" extrusionOk="0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489;p46">
              <a:extLst>
                <a:ext uri="{FF2B5EF4-FFF2-40B4-BE49-F238E27FC236}">
                  <a16:creationId xmlns:a16="http://schemas.microsoft.com/office/drawing/2014/main" id="{5BD883B2-100E-466C-9D2B-873C6535D9C6}"/>
                </a:ext>
              </a:extLst>
            </p:cNvPr>
            <p:cNvSpPr/>
            <p:nvPr/>
          </p:nvSpPr>
          <p:spPr>
            <a:xfrm rot="8220934" flipH="1">
              <a:off x="344715" y="5758019"/>
              <a:ext cx="41245" cy="40818"/>
            </a:xfrm>
            <a:custGeom>
              <a:avLst/>
              <a:gdLst/>
              <a:ahLst/>
              <a:cxnLst/>
              <a:rect l="l" t="t" r="r" b="b"/>
              <a:pathLst>
                <a:path w="1543" h="1527" extrusionOk="0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490;p46">
              <a:extLst>
                <a:ext uri="{FF2B5EF4-FFF2-40B4-BE49-F238E27FC236}">
                  <a16:creationId xmlns:a16="http://schemas.microsoft.com/office/drawing/2014/main" id="{A156B500-5100-4DE7-85EE-4ED4A19D9172}"/>
                </a:ext>
              </a:extLst>
            </p:cNvPr>
            <p:cNvSpPr/>
            <p:nvPr/>
          </p:nvSpPr>
          <p:spPr>
            <a:xfrm rot="8220934" flipH="1">
              <a:off x="336411" y="5517064"/>
              <a:ext cx="44399" cy="42448"/>
            </a:xfrm>
            <a:custGeom>
              <a:avLst/>
              <a:gdLst/>
              <a:ahLst/>
              <a:cxnLst/>
              <a:rect l="l" t="t" r="r" b="b"/>
              <a:pathLst>
                <a:path w="1661" h="1588" extrusionOk="0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91;p46">
              <a:extLst>
                <a:ext uri="{FF2B5EF4-FFF2-40B4-BE49-F238E27FC236}">
                  <a16:creationId xmlns:a16="http://schemas.microsoft.com/office/drawing/2014/main" id="{20177BB0-81D5-4534-813C-01222472F124}"/>
                </a:ext>
              </a:extLst>
            </p:cNvPr>
            <p:cNvSpPr/>
            <p:nvPr/>
          </p:nvSpPr>
          <p:spPr>
            <a:xfrm rot="8220934" flipH="1">
              <a:off x="274407" y="5629478"/>
              <a:ext cx="38171" cy="41753"/>
            </a:xfrm>
            <a:custGeom>
              <a:avLst/>
              <a:gdLst/>
              <a:ahLst/>
              <a:cxnLst/>
              <a:rect l="l" t="t" r="r" b="b"/>
              <a:pathLst>
                <a:path w="1428" h="1562" extrusionOk="0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92;p46">
              <a:extLst>
                <a:ext uri="{FF2B5EF4-FFF2-40B4-BE49-F238E27FC236}">
                  <a16:creationId xmlns:a16="http://schemas.microsoft.com/office/drawing/2014/main" id="{D76F2711-6FD7-4F83-AE9E-084D55A321D1}"/>
                </a:ext>
              </a:extLst>
            </p:cNvPr>
            <p:cNvSpPr/>
            <p:nvPr/>
          </p:nvSpPr>
          <p:spPr>
            <a:xfrm rot="8220934" flipH="1">
              <a:off x="277504" y="5413555"/>
              <a:ext cx="38946" cy="32130"/>
            </a:xfrm>
            <a:custGeom>
              <a:avLst/>
              <a:gdLst/>
              <a:ahLst/>
              <a:cxnLst/>
              <a:rect l="l" t="t" r="r" b="b"/>
              <a:pathLst>
                <a:path w="1457" h="1202" extrusionOk="0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93;p46">
              <a:extLst>
                <a:ext uri="{FF2B5EF4-FFF2-40B4-BE49-F238E27FC236}">
                  <a16:creationId xmlns:a16="http://schemas.microsoft.com/office/drawing/2014/main" id="{98838B7B-65EA-4B9B-A160-C96E8FF1F020}"/>
                </a:ext>
              </a:extLst>
            </p:cNvPr>
            <p:cNvSpPr/>
            <p:nvPr/>
          </p:nvSpPr>
          <p:spPr>
            <a:xfrm rot="8220934" flipH="1">
              <a:off x="392041" y="5118246"/>
              <a:ext cx="59529" cy="74979"/>
            </a:xfrm>
            <a:custGeom>
              <a:avLst/>
              <a:gdLst/>
              <a:ahLst/>
              <a:cxnLst/>
              <a:rect l="l" t="t" r="r" b="b"/>
              <a:pathLst>
                <a:path w="2227" h="2805" extrusionOk="0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94;p46">
              <a:extLst>
                <a:ext uri="{FF2B5EF4-FFF2-40B4-BE49-F238E27FC236}">
                  <a16:creationId xmlns:a16="http://schemas.microsoft.com/office/drawing/2014/main" id="{FD734B51-EE11-4644-979F-15D751ADF159}"/>
                </a:ext>
              </a:extLst>
            </p:cNvPr>
            <p:cNvSpPr/>
            <p:nvPr/>
          </p:nvSpPr>
          <p:spPr>
            <a:xfrm rot="8220934" flipH="1">
              <a:off x="382144" y="5079102"/>
              <a:ext cx="40336" cy="40630"/>
            </a:xfrm>
            <a:custGeom>
              <a:avLst/>
              <a:gdLst/>
              <a:ahLst/>
              <a:cxnLst/>
              <a:rect l="l" t="t" r="r" b="b"/>
              <a:pathLst>
                <a:path w="1509" h="1520" extrusionOk="0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7651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76;p2">
            <a:extLst>
              <a:ext uri="{FF2B5EF4-FFF2-40B4-BE49-F238E27FC236}">
                <a16:creationId xmlns:a16="http://schemas.microsoft.com/office/drawing/2014/main" id="{DCCF4E99-16E8-467E-9210-27D05DDC0536}"/>
              </a:ext>
            </a:extLst>
          </p:cNvPr>
          <p:cNvSpPr/>
          <p:nvPr/>
        </p:nvSpPr>
        <p:spPr>
          <a:xfrm rot="10800000" flipH="1">
            <a:off x="9165466" y="104875"/>
            <a:ext cx="2996726" cy="5761829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w="9525" cap="flat" cmpd="sng">
            <a:solidFill>
              <a:srgbClr val="5B4737">
                <a:alpha val="21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76;p2">
            <a:extLst>
              <a:ext uri="{FF2B5EF4-FFF2-40B4-BE49-F238E27FC236}">
                <a16:creationId xmlns:a16="http://schemas.microsoft.com/office/drawing/2014/main" id="{99C0712B-F995-4AF6-A664-20ED58768D11}"/>
              </a:ext>
            </a:extLst>
          </p:cNvPr>
          <p:cNvSpPr/>
          <p:nvPr/>
        </p:nvSpPr>
        <p:spPr>
          <a:xfrm rot="16200000" flipH="1">
            <a:off x="1502506" y="3473292"/>
            <a:ext cx="1883809" cy="4348449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w="9525" cap="flat" cmpd="sng">
            <a:solidFill>
              <a:srgbClr val="5B4737">
                <a:alpha val="21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A43F58-E92E-4E69-B645-36E42EA8C0F6}"/>
              </a:ext>
            </a:extLst>
          </p:cNvPr>
          <p:cNvSpPr txBox="1"/>
          <p:nvPr/>
        </p:nvSpPr>
        <p:spPr>
          <a:xfrm>
            <a:off x="5317526" y="1406550"/>
            <a:ext cx="3953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100" dirty="0">
                <a:solidFill>
                  <a:srgbClr val="411A09"/>
                </a:solidFill>
                <a:latin typeface="Adobe Garamond Pro Bold" panose="02020702060506020403" pitchFamily="18" charset="0"/>
              </a:rPr>
              <a:t>The group project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93FF185-18BD-477C-AB4A-5F755A6B0806}"/>
              </a:ext>
            </a:extLst>
          </p:cNvPr>
          <p:cNvGrpSpPr/>
          <p:nvPr/>
        </p:nvGrpSpPr>
        <p:grpSpPr>
          <a:xfrm rot="12523060">
            <a:off x="431830" y="574252"/>
            <a:ext cx="401659" cy="1691362"/>
            <a:chOff x="248366" y="5079102"/>
            <a:chExt cx="203204" cy="792903"/>
          </a:xfrm>
        </p:grpSpPr>
        <p:sp>
          <p:nvSpPr>
            <p:cNvPr id="80" name="Google Shape;3481;p46">
              <a:extLst>
                <a:ext uri="{FF2B5EF4-FFF2-40B4-BE49-F238E27FC236}">
                  <a16:creationId xmlns:a16="http://schemas.microsoft.com/office/drawing/2014/main" id="{2A569E70-0B1E-40B8-8BDD-52AF86D1C79C}"/>
                </a:ext>
              </a:extLst>
            </p:cNvPr>
            <p:cNvSpPr/>
            <p:nvPr/>
          </p:nvSpPr>
          <p:spPr>
            <a:xfrm rot="8220934" flipH="1">
              <a:off x="348508" y="5331712"/>
              <a:ext cx="78962" cy="86607"/>
            </a:xfrm>
            <a:custGeom>
              <a:avLst/>
              <a:gdLst/>
              <a:ahLst/>
              <a:cxnLst/>
              <a:rect l="l" t="t" r="r" b="b"/>
              <a:pathLst>
                <a:path w="2954" h="3240" extrusionOk="0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82;p46">
              <a:extLst>
                <a:ext uri="{FF2B5EF4-FFF2-40B4-BE49-F238E27FC236}">
                  <a16:creationId xmlns:a16="http://schemas.microsoft.com/office/drawing/2014/main" id="{DEC689CA-F507-46E5-85FC-B93F1A8C205A}"/>
                </a:ext>
              </a:extLst>
            </p:cNvPr>
            <p:cNvSpPr/>
            <p:nvPr/>
          </p:nvSpPr>
          <p:spPr>
            <a:xfrm rot="8220934" flipH="1">
              <a:off x="250808" y="5667970"/>
              <a:ext cx="72894" cy="80646"/>
            </a:xfrm>
            <a:custGeom>
              <a:avLst/>
              <a:gdLst/>
              <a:ahLst/>
              <a:cxnLst/>
              <a:rect l="l" t="t" r="r" b="b"/>
              <a:pathLst>
                <a:path w="2727" h="3017" extrusionOk="0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483;p46">
              <a:extLst>
                <a:ext uri="{FF2B5EF4-FFF2-40B4-BE49-F238E27FC236}">
                  <a16:creationId xmlns:a16="http://schemas.microsoft.com/office/drawing/2014/main" id="{E384EEED-9CC3-44FE-AC8A-F1373E1DA154}"/>
                </a:ext>
              </a:extLst>
            </p:cNvPr>
            <p:cNvSpPr/>
            <p:nvPr/>
          </p:nvSpPr>
          <p:spPr>
            <a:xfrm rot="8220934" flipH="1">
              <a:off x="344472" y="5798122"/>
              <a:ext cx="62710" cy="73883"/>
            </a:xfrm>
            <a:custGeom>
              <a:avLst/>
              <a:gdLst/>
              <a:ahLst/>
              <a:cxnLst/>
              <a:rect l="l" t="t" r="r" b="b"/>
              <a:pathLst>
                <a:path w="2346" h="2764" extrusionOk="0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484;p46">
              <a:extLst>
                <a:ext uri="{FF2B5EF4-FFF2-40B4-BE49-F238E27FC236}">
                  <a16:creationId xmlns:a16="http://schemas.microsoft.com/office/drawing/2014/main" id="{9D4337C0-2098-4FD1-8D23-82CFCBD87477}"/>
                </a:ext>
              </a:extLst>
            </p:cNvPr>
            <p:cNvSpPr/>
            <p:nvPr/>
          </p:nvSpPr>
          <p:spPr>
            <a:xfrm rot="8220934" flipH="1">
              <a:off x="281280" y="5256345"/>
              <a:ext cx="74819" cy="67655"/>
            </a:xfrm>
            <a:custGeom>
              <a:avLst/>
              <a:gdLst/>
              <a:ahLst/>
              <a:cxnLst/>
              <a:rect l="l" t="t" r="r" b="b"/>
              <a:pathLst>
                <a:path w="2799" h="2531" extrusionOk="0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85;p46">
              <a:extLst>
                <a:ext uri="{FF2B5EF4-FFF2-40B4-BE49-F238E27FC236}">
                  <a16:creationId xmlns:a16="http://schemas.microsoft.com/office/drawing/2014/main" id="{7EF04DA0-3155-48CF-B602-9DE53E4940AD}"/>
                </a:ext>
              </a:extLst>
            </p:cNvPr>
            <p:cNvSpPr/>
            <p:nvPr/>
          </p:nvSpPr>
          <p:spPr>
            <a:xfrm rot="8220934" flipH="1">
              <a:off x="327911" y="5559967"/>
              <a:ext cx="65249" cy="76743"/>
            </a:xfrm>
            <a:custGeom>
              <a:avLst/>
              <a:gdLst/>
              <a:ahLst/>
              <a:cxnLst/>
              <a:rect l="l" t="t" r="r" b="b"/>
              <a:pathLst>
                <a:path w="2441" h="2871" extrusionOk="0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86;p46">
              <a:extLst>
                <a:ext uri="{FF2B5EF4-FFF2-40B4-BE49-F238E27FC236}">
                  <a16:creationId xmlns:a16="http://schemas.microsoft.com/office/drawing/2014/main" id="{AA822CCF-8135-43F3-928B-BF4FA2DA7FFC}"/>
                </a:ext>
              </a:extLst>
            </p:cNvPr>
            <p:cNvSpPr/>
            <p:nvPr/>
          </p:nvSpPr>
          <p:spPr>
            <a:xfrm rot="8220934" flipH="1">
              <a:off x="248366" y="5456175"/>
              <a:ext cx="80218" cy="69473"/>
            </a:xfrm>
            <a:custGeom>
              <a:avLst/>
              <a:gdLst/>
              <a:ahLst/>
              <a:cxnLst/>
              <a:rect l="l" t="t" r="r" b="b"/>
              <a:pathLst>
                <a:path w="3001" h="2599" extrusionOk="0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87;p46">
              <a:extLst>
                <a:ext uri="{FF2B5EF4-FFF2-40B4-BE49-F238E27FC236}">
                  <a16:creationId xmlns:a16="http://schemas.microsoft.com/office/drawing/2014/main" id="{392462AB-9459-4C5D-971C-FF2CFAAF41E6}"/>
                </a:ext>
              </a:extLst>
            </p:cNvPr>
            <p:cNvSpPr/>
            <p:nvPr/>
          </p:nvSpPr>
          <p:spPr>
            <a:xfrm rot="8220934" flipH="1">
              <a:off x="307795" y="5201224"/>
              <a:ext cx="47447" cy="56054"/>
            </a:xfrm>
            <a:custGeom>
              <a:avLst/>
              <a:gdLst/>
              <a:ahLst/>
              <a:cxnLst/>
              <a:rect l="l" t="t" r="r" b="b"/>
              <a:pathLst>
                <a:path w="1775" h="2097" extrusionOk="0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88;p46">
              <a:extLst>
                <a:ext uri="{FF2B5EF4-FFF2-40B4-BE49-F238E27FC236}">
                  <a16:creationId xmlns:a16="http://schemas.microsoft.com/office/drawing/2014/main" id="{E97C8822-496C-4F5A-A773-9927C3432D6B}"/>
                </a:ext>
              </a:extLst>
            </p:cNvPr>
            <p:cNvSpPr/>
            <p:nvPr/>
          </p:nvSpPr>
          <p:spPr>
            <a:xfrm rot="8220934" flipH="1">
              <a:off x="369607" y="5296485"/>
              <a:ext cx="48088" cy="46458"/>
            </a:xfrm>
            <a:custGeom>
              <a:avLst/>
              <a:gdLst/>
              <a:ahLst/>
              <a:cxnLst/>
              <a:rect l="l" t="t" r="r" b="b"/>
              <a:pathLst>
                <a:path w="1799" h="1738" extrusionOk="0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89;p46">
              <a:extLst>
                <a:ext uri="{FF2B5EF4-FFF2-40B4-BE49-F238E27FC236}">
                  <a16:creationId xmlns:a16="http://schemas.microsoft.com/office/drawing/2014/main" id="{981058A1-44A4-42FF-9E13-27156101F01A}"/>
                </a:ext>
              </a:extLst>
            </p:cNvPr>
            <p:cNvSpPr/>
            <p:nvPr/>
          </p:nvSpPr>
          <p:spPr>
            <a:xfrm rot="8220934" flipH="1">
              <a:off x="344715" y="5758019"/>
              <a:ext cx="41245" cy="40818"/>
            </a:xfrm>
            <a:custGeom>
              <a:avLst/>
              <a:gdLst/>
              <a:ahLst/>
              <a:cxnLst/>
              <a:rect l="l" t="t" r="r" b="b"/>
              <a:pathLst>
                <a:path w="1543" h="1527" extrusionOk="0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90;p46">
              <a:extLst>
                <a:ext uri="{FF2B5EF4-FFF2-40B4-BE49-F238E27FC236}">
                  <a16:creationId xmlns:a16="http://schemas.microsoft.com/office/drawing/2014/main" id="{0C531D5B-84FF-4840-84C7-33F9B891EA5F}"/>
                </a:ext>
              </a:extLst>
            </p:cNvPr>
            <p:cNvSpPr/>
            <p:nvPr/>
          </p:nvSpPr>
          <p:spPr>
            <a:xfrm rot="8220934" flipH="1">
              <a:off x="336411" y="5517064"/>
              <a:ext cx="44399" cy="42448"/>
            </a:xfrm>
            <a:custGeom>
              <a:avLst/>
              <a:gdLst/>
              <a:ahLst/>
              <a:cxnLst/>
              <a:rect l="l" t="t" r="r" b="b"/>
              <a:pathLst>
                <a:path w="1661" h="1588" extrusionOk="0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91;p46">
              <a:extLst>
                <a:ext uri="{FF2B5EF4-FFF2-40B4-BE49-F238E27FC236}">
                  <a16:creationId xmlns:a16="http://schemas.microsoft.com/office/drawing/2014/main" id="{07C500DA-3A84-42A3-B715-5D3310EA3256}"/>
                </a:ext>
              </a:extLst>
            </p:cNvPr>
            <p:cNvSpPr/>
            <p:nvPr/>
          </p:nvSpPr>
          <p:spPr>
            <a:xfrm rot="8220934" flipH="1">
              <a:off x="274407" y="5629478"/>
              <a:ext cx="38171" cy="41753"/>
            </a:xfrm>
            <a:custGeom>
              <a:avLst/>
              <a:gdLst/>
              <a:ahLst/>
              <a:cxnLst/>
              <a:rect l="l" t="t" r="r" b="b"/>
              <a:pathLst>
                <a:path w="1428" h="1562" extrusionOk="0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92;p46">
              <a:extLst>
                <a:ext uri="{FF2B5EF4-FFF2-40B4-BE49-F238E27FC236}">
                  <a16:creationId xmlns:a16="http://schemas.microsoft.com/office/drawing/2014/main" id="{AB7AAC0D-2D21-4ADB-9326-B356397E574E}"/>
                </a:ext>
              </a:extLst>
            </p:cNvPr>
            <p:cNvSpPr/>
            <p:nvPr/>
          </p:nvSpPr>
          <p:spPr>
            <a:xfrm rot="8220934" flipH="1">
              <a:off x="277504" y="5413555"/>
              <a:ext cx="38946" cy="32130"/>
            </a:xfrm>
            <a:custGeom>
              <a:avLst/>
              <a:gdLst/>
              <a:ahLst/>
              <a:cxnLst/>
              <a:rect l="l" t="t" r="r" b="b"/>
              <a:pathLst>
                <a:path w="1457" h="1202" extrusionOk="0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93;p46">
              <a:extLst>
                <a:ext uri="{FF2B5EF4-FFF2-40B4-BE49-F238E27FC236}">
                  <a16:creationId xmlns:a16="http://schemas.microsoft.com/office/drawing/2014/main" id="{B44CF302-B841-48B2-BE4F-2642224C32FE}"/>
                </a:ext>
              </a:extLst>
            </p:cNvPr>
            <p:cNvSpPr/>
            <p:nvPr/>
          </p:nvSpPr>
          <p:spPr>
            <a:xfrm rot="8220934" flipH="1">
              <a:off x="392041" y="5118246"/>
              <a:ext cx="59529" cy="74979"/>
            </a:xfrm>
            <a:custGeom>
              <a:avLst/>
              <a:gdLst/>
              <a:ahLst/>
              <a:cxnLst/>
              <a:rect l="l" t="t" r="r" b="b"/>
              <a:pathLst>
                <a:path w="2227" h="2805" extrusionOk="0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94;p46">
              <a:extLst>
                <a:ext uri="{FF2B5EF4-FFF2-40B4-BE49-F238E27FC236}">
                  <a16:creationId xmlns:a16="http://schemas.microsoft.com/office/drawing/2014/main" id="{5CB8EC8C-344F-4B0B-B130-0B27FD907934}"/>
                </a:ext>
              </a:extLst>
            </p:cNvPr>
            <p:cNvSpPr/>
            <p:nvPr/>
          </p:nvSpPr>
          <p:spPr>
            <a:xfrm rot="8220934" flipH="1">
              <a:off x="382144" y="5079102"/>
              <a:ext cx="40336" cy="40630"/>
            </a:xfrm>
            <a:custGeom>
              <a:avLst/>
              <a:gdLst/>
              <a:ahLst/>
              <a:cxnLst/>
              <a:rect l="l" t="t" r="r" b="b"/>
              <a:pathLst>
                <a:path w="1509" h="1520" extrusionOk="0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A3391648-DB09-4E90-B1F7-C17044524DFA}"/>
              </a:ext>
            </a:extLst>
          </p:cNvPr>
          <p:cNvSpPr txBox="1"/>
          <p:nvPr/>
        </p:nvSpPr>
        <p:spPr>
          <a:xfrm>
            <a:off x="5306853" y="2337498"/>
            <a:ext cx="65064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solidFill>
                  <a:srgbClr val="411A09"/>
                </a:solidFill>
                <a:effectLst/>
                <a:latin typeface="Adobe Garamond Pro" panose="02020502060506020403" pitchFamily="18" charset="0"/>
              </a:rPr>
              <a:t>You will be assigned to a group of 4 people, one person from each house </a:t>
            </a:r>
            <a:r>
              <a:rPr lang="en-US" sz="1400" b="0" i="0" dirty="0" err="1">
                <a:solidFill>
                  <a:srgbClr val="411A09"/>
                </a:solidFill>
                <a:effectLst/>
                <a:latin typeface="Adobe Garamond Pro" panose="02020502060506020403" pitchFamily="18" charset="0"/>
              </a:rPr>
              <a:t>preferrably</a:t>
            </a:r>
            <a:r>
              <a:rPr lang="en-US" sz="1400" dirty="0">
                <a:solidFill>
                  <a:srgbClr val="411A09"/>
                </a:solidFill>
                <a:latin typeface="Adobe Garamond Pro" panose="02020502060506020403" pitchFamily="18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411A09"/>
              </a:solidFill>
              <a:effectLst/>
              <a:latin typeface="Adobe Garamond Pro" panose="02020502060506020403" pitchFamily="18" charset="0"/>
            </a:endParaRPr>
          </a:p>
          <a:p>
            <a:pPr algn="just"/>
            <a:r>
              <a:rPr lang="en-US" sz="1400" b="0" i="0" dirty="0">
                <a:solidFill>
                  <a:srgbClr val="411A09"/>
                </a:solidFill>
                <a:effectLst/>
                <a:latin typeface="Adobe Garamond Pro" panose="02020502060506020403" pitchFamily="18" charset="0"/>
              </a:rPr>
              <a:t>You will be free to choose the topic, as long as you follow one of these architectures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11A09"/>
                </a:solidFill>
                <a:latin typeface="Adobe Garamond Pro" panose="02020502060506020403" pitchFamily="18" charset="0"/>
              </a:rPr>
              <a:t>MVC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11A09"/>
                </a:solidFill>
                <a:effectLst/>
                <a:latin typeface="Adobe Garamond Pro" panose="02020502060506020403" pitchFamily="18" charset="0"/>
              </a:rPr>
              <a:t>MVP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11A09"/>
                </a:solidFill>
                <a:latin typeface="Adobe Garamond Pro" panose="02020502060506020403" pitchFamily="18" charset="0"/>
              </a:rPr>
              <a:t>MVVM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AACEBB-F9F4-42D8-850D-CC0789387F52}"/>
              </a:ext>
            </a:extLst>
          </p:cNvPr>
          <p:cNvGrpSpPr/>
          <p:nvPr/>
        </p:nvGrpSpPr>
        <p:grpSpPr>
          <a:xfrm rot="12839487" flipH="1">
            <a:off x="11318352" y="4716284"/>
            <a:ext cx="401659" cy="1691362"/>
            <a:chOff x="248366" y="5079102"/>
            <a:chExt cx="203204" cy="792903"/>
          </a:xfrm>
        </p:grpSpPr>
        <p:sp>
          <p:nvSpPr>
            <p:cNvPr id="97" name="Google Shape;3481;p46">
              <a:extLst>
                <a:ext uri="{FF2B5EF4-FFF2-40B4-BE49-F238E27FC236}">
                  <a16:creationId xmlns:a16="http://schemas.microsoft.com/office/drawing/2014/main" id="{D0AF3E6A-A8E3-484D-BE63-69765362857E}"/>
                </a:ext>
              </a:extLst>
            </p:cNvPr>
            <p:cNvSpPr/>
            <p:nvPr/>
          </p:nvSpPr>
          <p:spPr>
            <a:xfrm rot="8220934" flipH="1">
              <a:off x="348508" y="5331712"/>
              <a:ext cx="78962" cy="86607"/>
            </a:xfrm>
            <a:custGeom>
              <a:avLst/>
              <a:gdLst/>
              <a:ahLst/>
              <a:cxnLst/>
              <a:rect l="l" t="t" r="r" b="b"/>
              <a:pathLst>
                <a:path w="2954" h="3240" extrusionOk="0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82;p46">
              <a:extLst>
                <a:ext uri="{FF2B5EF4-FFF2-40B4-BE49-F238E27FC236}">
                  <a16:creationId xmlns:a16="http://schemas.microsoft.com/office/drawing/2014/main" id="{43BDD0C5-9FD2-4B07-B254-740A13C0CEAE}"/>
                </a:ext>
              </a:extLst>
            </p:cNvPr>
            <p:cNvSpPr/>
            <p:nvPr/>
          </p:nvSpPr>
          <p:spPr>
            <a:xfrm rot="8220934" flipH="1">
              <a:off x="250808" y="5667970"/>
              <a:ext cx="72894" cy="80646"/>
            </a:xfrm>
            <a:custGeom>
              <a:avLst/>
              <a:gdLst/>
              <a:ahLst/>
              <a:cxnLst/>
              <a:rect l="l" t="t" r="r" b="b"/>
              <a:pathLst>
                <a:path w="2727" h="3017" extrusionOk="0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83;p46">
              <a:extLst>
                <a:ext uri="{FF2B5EF4-FFF2-40B4-BE49-F238E27FC236}">
                  <a16:creationId xmlns:a16="http://schemas.microsoft.com/office/drawing/2014/main" id="{8D3D400E-43F1-460C-91A1-B075B67325F5}"/>
                </a:ext>
              </a:extLst>
            </p:cNvPr>
            <p:cNvSpPr/>
            <p:nvPr/>
          </p:nvSpPr>
          <p:spPr>
            <a:xfrm rot="8220934" flipH="1">
              <a:off x="344472" y="5798122"/>
              <a:ext cx="62710" cy="73883"/>
            </a:xfrm>
            <a:custGeom>
              <a:avLst/>
              <a:gdLst/>
              <a:ahLst/>
              <a:cxnLst/>
              <a:rect l="l" t="t" r="r" b="b"/>
              <a:pathLst>
                <a:path w="2346" h="2764" extrusionOk="0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84;p46">
              <a:extLst>
                <a:ext uri="{FF2B5EF4-FFF2-40B4-BE49-F238E27FC236}">
                  <a16:creationId xmlns:a16="http://schemas.microsoft.com/office/drawing/2014/main" id="{0D4AFE82-F59B-40B2-A173-AD9C29D8B87B}"/>
                </a:ext>
              </a:extLst>
            </p:cNvPr>
            <p:cNvSpPr/>
            <p:nvPr/>
          </p:nvSpPr>
          <p:spPr>
            <a:xfrm rot="8220934" flipH="1">
              <a:off x="281280" y="5256345"/>
              <a:ext cx="74819" cy="67655"/>
            </a:xfrm>
            <a:custGeom>
              <a:avLst/>
              <a:gdLst/>
              <a:ahLst/>
              <a:cxnLst/>
              <a:rect l="l" t="t" r="r" b="b"/>
              <a:pathLst>
                <a:path w="2799" h="2531" extrusionOk="0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85;p46">
              <a:extLst>
                <a:ext uri="{FF2B5EF4-FFF2-40B4-BE49-F238E27FC236}">
                  <a16:creationId xmlns:a16="http://schemas.microsoft.com/office/drawing/2014/main" id="{07B3E5F9-AED7-4609-BA36-16FBFDD5D018}"/>
                </a:ext>
              </a:extLst>
            </p:cNvPr>
            <p:cNvSpPr/>
            <p:nvPr/>
          </p:nvSpPr>
          <p:spPr>
            <a:xfrm rot="8220934" flipH="1">
              <a:off x="327911" y="5559967"/>
              <a:ext cx="65249" cy="76743"/>
            </a:xfrm>
            <a:custGeom>
              <a:avLst/>
              <a:gdLst/>
              <a:ahLst/>
              <a:cxnLst/>
              <a:rect l="l" t="t" r="r" b="b"/>
              <a:pathLst>
                <a:path w="2441" h="2871" extrusionOk="0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486;p46">
              <a:extLst>
                <a:ext uri="{FF2B5EF4-FFF2-40B4-BE49-F238E27FC236}">
                  <a16:creationId xmlns:a16="http://schemas.microsoft.com/office/drawing/2014/main" id="{C63C0CEC-8321-49FD-B7B3-57C4682D1FD2}"/>
                </a:ext>
              </a:extLst>
            </p:cNvPr>
            <p:cNvSpPr/>
            <p:nvPr/>
          </p:nvSpPr>
          <p:spPr>
            <a:xfrm rot="8220934" flipH="1">
              <a:off x="248366" y="5456175"/>
              <a:ext cx="80218" cy="69473"/>
            </a:xfrm>
            <a:custGeom>
              <a:avLst/>
              <a:gdLst/>
              <a:ahLst/>
              <a:cxnLst/>
              <a:rect l="l" t="t" r="r" b="b"/>
              <a:pathLst>
                <a:path w="3001" h="2599" extrusionOk="0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487;p46">
              <a:extLst>
                <a:ext uri="{FF2B5EF4-FFF2-40B4-BE49-F238E27FC236}">
                  <a16:creationId xmlns:a16="http://schemas.microsoft.com/office/drawing/2014/main" id="{88D4BB47-E034-4959-906B-BD2C6333BB1C}"/>
                </a:ext>
              </a:extLst>
            </p:cNvPr>
            <p:cNvSpPr/>
            <p:nvPr/>
          </p:nvSpPr>
          <p:spPr>
            <a:xfrm rot="8220934" flipH="1">
              <a:off x="307795" y="5201224"/>
              <a:ext cx="47447" cy="56054"/>
            </a:xfrm>
            <a:custGeom>
              <a:avLst/>
              <a:gdLst/>
              <a:ahLst/>
              <a:cxnLst/>
              <a:rect l="l" t="t" r="r" b="b"/>
              <a:pathLst>
                <a:path w="1775" h="2097" extrusionOk="0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88;p46">
              <a:extLst>
                <a:ext uri="{FF2B5EF4-FFF2-40B4-BE49-F238E27FC236}">
                  <a16:creationId xmlns:a16="http://schemas.microsoft.com/office/drawing/2014/main" id="{F2EF6D84-BB2A-44FE-8185-36E44C4A22D6}"/>
                </a:ext>
              </a:extLst>
            </p:cNvPr>
            <p:cNvSpPr/>
            <p:nvPr/>
          </p:nvSpPr>
          <p:spPr>
            <a:xfrm rot="8220934" flipH="1">
              <a:off x="369607" y="5296485"/>
              <a:ext cx="48088" cy="46458"/>
            </a:xfrm>
            <a:custGeom>
              <a:avLst/>
              <a:gdLst/>
              <a:ahLst/>
              <a:cxnLst/>
              <a:rect l="l" t="t" r="r" b="b"/>
              <a:pathLst>
                <a:path w="1799" h="1738" extrusionOk="0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89;p46">
              <a:extLst>
                <a:ext uri="{FF2B5EF4-FFF2-40B4-BE49-F238E27FC236}">
                  <a16:creationId xmlns:a16="http://schemas.microsoft.com/office/drawing/2014/main" id="{C754AA85-7BDB-4D28-BA37-214162762DD6}"/>
                </a:ext>
              </a:extLst>
            </p:cNvPr>
            <p:cNvSpPr/>
            <p:nvPr/>
          </p:nvSpPr>
          <p:spPr>
            <a:xfrm rot="8220934" flipH="1">
              <a:off x="344715" y="5758019"/>
              <a:ext cx="41245" cy="40818"/>
            </a:xfrm>
            <a:custGeom>
              <a:avLst/>
              <a:gdLst/>
              <a:ahLst/>
              <a:cxnLst/>
              <a:rect l="l" t="t" r="r" b="b"/>
              <a:pathLst>
                <a:path w="1543" h="1527" extrusionOk="0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90;p46">
              <a:extLst>
                <a:ext uri="{FF2B5EF4-FFF2-40B4-BE49-F238E27FC236}">
                  <a16:creationId xmlns:a16="http://schemas.microsoft.com/office/drawing/2014/main" id="{C86C4F20-510F-409F-9868-6609CAEF6A28}"/>
                </a:ext>
              </a:extLst>
            </p:cNvPr>
            <p:cNvSpPr/>
            <p:nvPr/>
          </p:nvSpPr>
          <p:spPr>
            <a:xfrm rot="8220934" flipH="1">
              <a:off x="336411" y="5517064"/>
              <a:ext cx="44399" cy="42448"/>
            </a:xfrm>
            <a:custGeom>
              <a:avLst/>
              <a:gdLst/>
              <a:ahLst/>
              <a:cxnLst/>
              <a:rect l="l" t="t" r="r" b="b"/>
              <a:pathLst>
                <a:path w="1661" h="1588" extrusionOk="0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91;p46">
              <a:extLst>
                <a:ext uri="{FF2B5EF4-FFF2-40B4-BE49-F238E27FC236}">
                  <a16:creationId xmlns:a16="http://schemas.microsoft.com/office/drawing/2014/main" id="{555207BF-31DB-47C5-8BB8-157710E04319}"/>
                </a:ext>
              </a:extLst>
            </p:cNvPr>
            <p:cNvSpPr/>
            <p:nvPr/>
          </p:nvSpPr>
          <p:spPr>
            <a:xfrm rot="8220934" flipH="1">
              <a:off x="274407" y="5629478"/>
              <a:ext cx="38171" cy="41753"/>
            </a:xfrm>
            <a:custGeom>
              <a:avLst/>
              <a:gdLst/>
              <a:ahLst/>
              <a:cxnLst/>
              <a:rect l="l" t="t" r="r" b="b"/>
              <a:pathLst>
                <a:path w="1428" h="1562" extrusionOk="0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92;p46">
              <a:extLst>
                <a:ext uri="{FF2B5EF4-FFF2-40B4-BE49-F238E27FC236}">
                  <a16:creationId xmlns:a16="http://schemas.microsoft.com/office/drawing/2014/main" id="{347E8FBF-9E31-40A2-8795-841315AB4685}"/>
                </a:ext>
              </a:extLst>
            </p:cNvPr>
            <p:cNvSpPr/>
            <p:nvPr/>
          </p:nvSpPr>
          <p:spPr>
            <a:xfrm rot="8220934" flipH="1">
              <a:off x="277504" y="5413555"/>
              <a:ext cx="38946" cy="32130"/>
            </a:xfrm>
            <a:custGeom>
              <a:avLst/>
              <a:gdLst/>
              <a:ahLst/>
              <a:cxnLst/>
              <a:rect l="l" t="t" r="r" b="b"/>
              <a:pathLst>
                <a:path w="1457" h="1202" extrusionOk="0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93;p46">
              <a:extLst>
                <a:ext uri="{FF2B5EF4-FFF2-40B4-BE49-F238E27FC236}">
                  <a16:creationId xmlns:a16="http://schemas.microsoft.com/office/drawing/2014/main" id="{B7393DA0-058B-48D2-9ABA-D8399C343B7B}"/>
                </a:ext>
              </a:extLst>
            </p:cNvPr>
            <p:cNvSpPr/>
            <p:nvPr/>
          </p:nvSpPr>
          <p:spPr>
            <a:xfrm rot="8220934" flipH="1">
              <a:off x="392041" y="5118246"/>
              <a:ext cx="59529" cy="74979"/>
            </a:xfrm>
            <a:custGeom>
              <a:avLst/>
              <a:gdLst/>
              <a:ahLst/>
              <a:cxnLst/>
              <a:rect l="l" t="t" r="r" b="b"/>
              <a:pathLst>
                <a:path w="2227" h="2805" extrusionOk="0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94;p46">
              <a:extLst>
                <a:ext uri="{FF2B5EF4-FFF2-40B4-BE49-F238E27FC236}">
                  <a16:creationId xmlns:a16="http://schemas.microsoft.com/office/drawing/2014/main" id="{AA2CEF38-073E-4CE5-90C6-181BE1481977}"/>
                </a:ext>
              </a:extLst>
            </p:cNvPr>
            <p:cNvSpPr/>
            <p:nvPr/>
          </p:nvSpPr>
          <p:spPr>
            <a:xfrm rot="8220934" flipH="1">
              <a:off x="382144" y="5079102"/>
              <a:ext cx="40336" cy="40630"/>
            </a:xfrm>
            <a:custGeom>
              <a:avLst/>
              <a:gdLst/>
              <a:ahLst/>
              <a:cxnLst/>
              <a:rect l="l" t="t" r="r" b="b"/>
              <a:pathLst>
                <a:path w="1509" h="1520" extrusionOk="0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AE40677-C42B-4D9D-A321-1D0F48B9F275}"/>
              </a:ext>
            </a:extLst>
          </p:cNvPr>
          <p:cNvGrpSpPr/>
          <p:nvPr/>
        </p:nvGrpSpPr>
        <p:grpSpPr>
          <a:xfrm rot="7219339">
            <a:off x="3758471" y="1979491"/>
            <a:ext cx="299825" cy="1262545"/>
            <a:chOff x="248366" y="5079102"/>
            <a:chExt cx="203204" cy="792903"/>
          </a:xfrm>
        </p:grpSpPr>
        <p:sp>
          <p:nvSpPr>
            <p:cNvPr id="112" name="Google Shape;3481;p46">
              <a:extLst>
                <a:ext uri="{FF2B5EF4-FFF2-40B4-BE49-F238E27FC236}">
                  <a16:creationId xmlns:a16="http://schemas.microsoft.com/office/drawing/2014/main" id="{50239E05-C717-46BD-B540-5CEDB71E0459}"/>
                </a:ext>
              </a:extLst>
            </p:cNvPr>
            <p:cNvSpPr/>
            <p:nvPr/>
          </p:nvSpPr>
          <p:spPr>
            <a:xfrm rot="8220934" flipH="1">
              <a:off x="348508" y="5331712"/>
              <a:ext cx="78962" cy="86607"/>
            </a:xfrm>
            <a:custGeom>
              <a:avLst/>
              <a:gdLst/>
              <a:ahLst/>
              <a:cxnLst/>
              <a:rect l="l" t="t" r="r" b="b"/>
              <a:pathLst>
                <a:path w="2954" h="3240" extrusionOk="0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82;p46">
              <a:extLst>
                <a:ext uri="{FF2B5EF4-FFF2-40B4-BE49-F238E27FC236}">
                  <a16:creationId xmlns:a16="http://schemas.microsoft.com/office/drawing/2014/main" id="{4C30C71B-26F8-40BE-A1AE-9FFB7065C6E2}"/>
                </a:ext>
              </a:extLst>
            </p:cNvPr>
            <p:cNvSpPr/>
            <p:nvPr/>
          </p:nvSpPr>
          <p:spPr>
            <a:xfrm rot="8220934" flipH="1">
              <a:off x="250808" y="5667970"/>
              <a:ext cx="72894" cy="80646"/>
            </a:xfrm>
            <a:custGeom>
              <a:avLst/>
              <a:gdLst/>
              <a:ahLst/>
              <a:cxnLst/>
              <a:rect l="l" t="t" r="r" b="b"/>
              <a:pathLst>
                <a:path w="2727" h="3017" extrusionOk="0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483;p46">
              <a:extLst>
                <a:ext uri="{FF2B5EF4-FFF2-40B4-BE49-F238E27FC236}">
                  <a16:creationId xmlns:a16="http://schemas.microsoft.com/office/drawing/2014/main" id="{FAE932AE-791F-40B9-A0CC-454CBD5538FA}"/>
                </a:ext>
              </a:extLst>
            </p:cNvPr>
            <p:cNvSpPr/>
            <p:nvPr/>
          </p:nvSpPr>
          <p:spPr>
            <a:xfrm rot="8220934" flipH="1">
              <a:off x="344472" y="5798122"/>
              <a:ext cx="62710" cy="73883"/>
            </a:xfrm>
            <a:custGeom>
              <a:avLst/>
              <a:gdLst/>
              <a:ahLst/>
              <a:cxnLst/>
              <a:rect l="l" t="t" r="r" b="b"/>
              <a:pathLst>
                <a:path w="2346" h="2764" extrusionOk="0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484;p46">
              <a:extLst>
                <a:ext uri="{FF2B5EF4-FFF2-40B4-BE49-F238E27FC236}">
                  <a16:creationId xmlns:a16="http://schemas.microsoft.com/office/drawing/2014/main" id="{2391DEEC-72DA-4EC6-B941-FA5E94FE124A}"/>
                </a:ext>
              </a:extLst>
            </p:cNvPr>
            <p:cNvSpPr/>
            <p:nvPr/>
          </p:nvSpPr>
          <p:spPr>
            <a:xfrm rot="8220934" flipH="1">
              <a:off x="281280" y="5256345"/>
              <a:ext cx="74819" cy="67655"/>
            </a:xfrm>
            <a:custGeom>
              <a:avLst/>
              <a:gdLst/>
              <a:ahLst/>
              <a:cxnLst/>
              <a:rect l="l" t="t" r="r" b="b"/>
              <a:pathLst>
                <a:path w="2799" h="2531" extrusionOk="0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485;p46">
              <a:extLst>
                <a:ext uri="{FF2B5EF4-FFF2-40B4-BE49-F238E27FC236}">
                  <a16:creationId xmlns:a16="http://schemas.microsoft.com/office/drawing/2014/main" id="{37829BAC-E187-4CAE-BA82-AFF104B3EE1A}"/>
                </a:ext>
              </a:extLst>
            </p:cNvPr>
            <p:cNvSpPr/>
            <p:nvPr/>
          </p:nvSpPr>
          <p:spPr>
            <a:xfrm rot="8220934" flipH="1">
              <a:off x="327911" y="5559967"/>
              <a:ext cx="65249" cy="76743"/>
            </a:xfrm>
            <a:custGeom>
              <a:avLst/>
              <a:gdLst/>
              <a:ahLst/>
              <a:cxnLst/>
              <a:rect l="l" t="t" r="r" b="b"/>
              <a:pathLst>
                <a:path w="2441" h="2871" extrusionOk="0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486;p46">
              <a:extLst>
                <a:ext uri="{FF2B5EF4-FFF2-40B4-BE49-F238E27FC236}">
                  <a16:creationId xmlns:a16="http://schemas.microsoft.com/office/drawing/2014/main" id="{517E2F6D-945D-43E5-A081-B92A566CD58C}"/>
                </a:ext>
              </a:extLst>
            </p:cNvPr>
            <p:cNvSpPr/>
            <p:nvPr/>
          </p:nvSpPr>
          <p:spPr>
            <a:xfrm rot="8220934" flipH="1">
              <a:off x="248366" y="5456175"/>
              <a:ext cx="80218" cy="69473"/>
            </a:xfrm>
            <a:custGeom>
              <a:avLst/>
              <a:gdLst/>
              <a:ahLst/>
              <a:cxnLst/>
              <a:rect l="l" t="t" r="r" b="b"/>
              <a:pathLst>
                <a:path w="3001" h="2599" extrusionOk="0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487;p46">
              <a:extLst>
                <a:ext uri="{FF2B5EF4-FFF2-40B4-BE49-F238E27FC236}">
                  <a16:creationId xmlns:a16="http://schemas.microsoft.com/office/drawing/2014/main" id="{7756618F-6A07-4712-8939-09962A54E3B5}"/>
                </a:ext>
              </a:extLst>
            </p:cNvPr>
            <p:cNvSpPr/>
            <p:nvPr/>
          </p:nvSpPr>
          <p:spPr>
            <a:xfrm rot="8220934" flipH="1">
              <a:off x="307795" y="5201224"/>
              <a:ext cx="47447" cy="56054"/>
            </a:xfrm>
            <a:custGeom>
              <a:avLst/>
              <a:gdLst/>
              <a:ahLst/>
              <a:cxnLst/>
              <a:rect l="l" t="t" r="r" b="b"/>
              <a:pathLst>
                <a:path w="1775" h="2097" extrusionOk="0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488;p46">
              <a:extLst>
                <a:ext uri="{FF2B5EF4-FFF2-40B4-BE49-F238E27FC236}">
                  <a16:creationId xmlns:a16="http://schemas.microsoft.com/office/drawing/2014/main" id="{3F73FB9F-231E-4CC2-9674-41212C9EE8B1}"/>
                </a:ext>
              </a:extLst>
            </p:cNvPr>
            <p:cNvSpPr/>
            <p:nvPr/>
          </p:nvSpPr>
          <p:spPr>
            <a:xfrm rot="8220934" flipH="1">
              <a:off x="369607" y="5296485"/>
              <a:ext cx="48088" cy="46458"/>
            </a:xfrm>
            <a:custGeom>
              <a:avLst/>
              <a:gdLst/>
              <a:ahLst/>
              <a:cxnLst/>
              <a:rect l="l" t="t" r="r" b="b"/>
              <a:pathLst>
                <a:path w="1799" h="1738" extrusionOk="0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489;p46">
              <a:extLst>
                <a:ext uri="{FF2B5EF4-FFF2-40B4-BE49-F238E27FC236}">
                  <a16:creationId xmlns:a16="http://schemas.microsoft.com/office/drawing/2014/main" id="{D998588B-EE7B-4350-9BEB-C2C0C485038A}"/>
                </a:ext>
              </a:extLst>
            </p:cNvPr>
            <p:cNvSpPr/>
            <p:nvPr/>
          </p:nvSpPr>
          <p:spPr>
            <a:xfrm rot="8220934" flipH="1">
              <a:off x="344715" y="5758019"/>
              <a:ext cx="41245" cy="40818"/>
            </a:xfrm>
            <a:custGeom>
              <a:avLst/>
              <a:gdLst/>
              <a:ahLst/>
              <a:cxnLst/>
              <a:rect l="l" t="t" r="r" b="b"/>
              <a:pathLst>
                <a:path w="1543" h="1527" extrusionOk="0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490;p46">
              <a:extLst>
                <a:ext uri="{FF2B5EF4-FFF2-40B4-BE49-F238E27FC236}">
                  <a16:creationId xmlns:a16="http://schemas.microsoft.com/office/drawing/2014/main" id="{BF5B4A6C-8F4C-4853-9B02-17CD368E62BB}"/>
                </a:ext>
              </a:extLst>
            </p:cNvPr>
            <p:cNvSpPr/>
            <p:nvPr/>
          </p:nvSpPr>
          <p:spPr>
            <a:xfrm rot="8220934" flipH="1">
              <a:off x="336411" y="5517064"/>
              <a:ext cx="44399" cy="42448"/>
            </a:xfrm>
            <a:custGeom>
              <a:avLst/>
              <a:gdLst/>
              <a:ahLst/>
              <a:cxnLst/>
              <a:rect l="l" t="t" r="r" b="b"/>
              <a:pathLst>
                <a:path w="1661" h="1588" extrusionOk="0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491;p46">
              <a:extLst>
                <a:ext uri="{FF2B5EF4-FFF2-40B4-BE49-F238E27FC236}">
                  <a16:creationId xmlns:a16="http://schemas.microsoft.com/office/drawing/2014/main" id="{08F48D25-694B-4033-93F8-3B4B2857E665}"/>
                </a:ext>
              </a:extLst>
            </p:cNvPr>
            <p:cNvSpPr/>
            <p:nvPr/>
          </p:nvSpPr>
          <p:spPr>
            <a:xfrm rot="8220934" flipH="1">
              <a:off x="274407" y="5629478"/>
              <a:ext cx="38171" cy="41753"/>
            </a:xfrm>
            <a:custGeom>
              <a:avLst/>
              <a:gdLst/>
              <a:ahLst/>
              <a:cxnLst/>
              <a:rect l="l" t="t" r="r" b="b"/>
              <a:pathLst>
                <a:path w="1428" h="1562" extrusionOk="0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492;p46">
              <a:extLst>
                <a:ext uri="{FF2B5EF4-FFF2-40B4-BE49-F238E27FC236}">
                  <a16:creationId xmlns:a16="http://schemas.microsoft.com/office/drawing/2014/main" id="{AD0B966D-C3D5-4D37-A03E-0DED741F42D1}"/>
                </a:ext>
              </a:extLst>
            </p:cNvPr>
            <p:cNvSpPr/>
            <p:nvPr/>
          </p:nvSpPr>
          <p:spPr>
            <a:xfrm rot="8220934" flipH="1">
              <a:off x="277504" y="5413555"/>
              <a:ext cx="38946" cy="32130"/>
            </a:xfrm>
            <a:custGeom>
              <a:avLst/>
              <a:gdLst/>
              <a:ahLst/>
              <a:cxnLst/>
              <a:rect l="l" t="t" r="r" b="b"/>
              <a:pathLst>
                <a:path w="1457" h="1202" extrusionOk="0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493;p46">
              <a:extLst>
                <a:ext uri="{FF2B5EF4-FFF2-40B4-BE49-F238E27FC236}">
                  <a16:creationId xmlns:a16="http://schemas.microsoft.com/office/drawing/2014/main" id="{369F743B-5E61-4EE3-A635-FAC936FE859E}"/>
                </a:ext>
              </a:extLst>
            </p:cNvPr>
            <p:cNvSpPr/>
            <p:nvPr/>
          </p:nvSpPr>
          <p:spPr>
            <a:xfrm rot="8220934" flipH="1">
              <a:off x="392041" y="5118246"/>
              <a:ext cx="59529" cy="74979"/>
            </a:xfrm>
            <a:custGeom>
              <a:avLst/>
              <a:gdLst/>
              <a:ahLst/>
              <a:cxnLst/>
              <a:rect l="l" t="t" r="r" b="b"/>
              <a:pathLst>
                <a:path w="2227" h="2805" extrusionOk="0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494;p46">
              <a:extLst>
                <a:ext uri="{FF2B5EF4-FFF2-40B4-BE49-F238E27FC236}">
                  <a16:creationId xmlns:a16="http://schemas.microsoft.com/office/drawing/2014/main" id="{D37BB86F-19C4-41FE-8EB7-7F0A031518FA}"/>
                </a:ext>
              </a:extLst>
            </p:cNvPr>
            <p:cNvSpPr/>
            <p:nvPr/>
          </p:nvSpPr>
          <p:spPr>
            <a:xfrm rot="8220934" flipH="1">
              <a:off x="382144" y="5079102"/>
              <a:ext cx="40336" cy="40630"/>
            </a:xfrm>
            <a:custGeom>
              <a:avLst/>
              <a:gdLst/>
              <a:ahLst/>
              <a:cxnLst/>
              <a:rect l="l" t="t" r="r" b="b"/>
              <a:pathLst>
                <a:path w="1509" h="1520" extrusionOk="0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56023E8-B871-48E2-8C14-974F8E3A1886}"/>
              </a:ext>
            </a:extLst>
          </p:cNvPr>
          <p:cNvGrpSpPr/>
          <p:nvPr/>
        </p:nvGrpSpPr>
        <p:grpSpPr>
          <a:xfrm>
            <a:off x="743472" y="1257699"/>
            <a:ext cx="2739128" cy="3335428"/>
            <a:chOff x="436264" y="1701841"/>
            <a:chExt cx="2739128" cy="3335428"/>
          </a:xfrm>
        </p:grpSpPr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C485D85-05C3-4423-AFAC-31CECEFA5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" t="65051" r="48641" b="2404"/>
            <a:stretch/>
          </p:blipFill>
          <p:spPr>
            <a:xfrm>
              <a:off x="436264" y="1701841"/>
              <a:ext cx="2739128" cy="3335428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64FA7B0-A4C8-4FAC-A0F7-8F843CF1D2FC}"/>
                </a:ext>
              </a:extLst>
            </p:cNvPr>
            <p:cNvSpPr/>
            <p:nvPr/>
          </p:nvSpPr>
          <p:spPr>
            <a:xfrm>
              <a:off x="786749" y="2133158"/>
              <a:ext cx="2032800" cy="2086479"/>
            </a:xfrm>
            <a:prstGeom prst="rect">
              <a:avLst/>
            </a:prstGeom>
            <a:solidFill>
              <a:srgbClr val="CDB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8" name="Picture 4" descr="What Are Project Activities In Project Management | by Sandeep Kashyap |  ProofHub Blog">
            <a:extLst>
              <a:ext uri="{FF2B5EF4-FFF2-40B4-BE49-F238E27FC236}">
                <a16:creationId xmlns:a16="http://schemas.microsoft.com/office/drawing/2014/main" id="{48FFBD6F-A65B-A9D1-812F-38E5D6794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1" r="18514"/>
          <a:stretch/>
        </p:blipFill>
        <p:spPr bwMode="auto">
          <a:xfrm>
            <a:off x="1098252" y="1691107"/>
            <a:ext cx="2028505" cy="208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B2DA935-80B7-4237-B953-B04535F09043}"/>
              </a:ext>
            </a:extLst>
          </p:cNvPr>
          <p:cNvGrpSpPr/>
          <p:nvPr/>
        </p:nvGrpSpPr>
        <p:grpSpPr>
          <a:xfrm>
            <a:off x="2474452" y="2872658"/>
            <a:ext cx="2739128" cy="3335428"/>
            <a:chOff x="2992051" y="1667163"/>
            <a:chExt cx="2739128" cy="3335428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E30F9D28-11BA-4094-8C6A-D8FE60A98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" t="65051" r="48641" b="2404"/>
            <a:stretch/>
          </p:blipFill>
          <p:spPr>
            <a:xfrm rot="21325194" flipH="1">
              <a:off x="2992051" y="1667163"/>
              <a:ext cx="2739128" cy="3335428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C242CBB-E8B5-402E-B4B2-AE476376060B}"/>
                </a:ext>
              </a:extLst>
            </p:cNvPr>
            <p:cNvSpPr/>
            <p:nvPr/>
          </p:nvSpPr>
          <p:spPr>
            <a:xfrm rot="21334818">
              <a:off x="3328535" y="2099245"/>
              <a:ext cx="2032800" cy="2086479"/>
            </a:xfrm>
            <a:prstGeom prst="rect">
              <a:avLst/>
            </a:prstGeom>
            <a:solidFill>
              <a:srgbClr val="CDB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94">
            <a:extLst>
              <a:ext uri="{FF2B5EF4-FFF2-40B4-BE49-F238E27FC236}">
                <a16:creationId xmlns:a16="http://schemas.microsoft.com/office/drawing/2014/main" id="{3E6BD569-D222-C6C0-32E6-2BA391E256A4}"/>
              </a:ext>
            </a:extLst>
          </p:cNvPr>
          <p:cNvSpPr txBox="1"/>
          <p:nvPr/>
        </p:nvSpPr>
        <p:spPr>
          <a:xfrm>
            <a:off x="5294730" y="4108065"/>
            <a:ext cx="65064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411A09"/>
                </a:solidFill>
                <a:latin typeface="Adobe Garamond Pro" panose="02020502060506020403" pitchFamily="18" charset="0"/>
              </a:rPr>
              <a:t>The frameworks that I recommend are 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11A09"/>
                </a:solidFill>
                <a:latin typeface="Adobe Garamond Pro" panose="02020502060506020403" pitchFamily="18" charset="0"/>
              </a:rPr>
              <a:t>Backend : Laravel (</a:t>
            </a:r>
            <a:r>
              <a:rPr lang="en-US" sz="1400" dirty="0" err="1">
                <a:solidFill>
                  <a:srgbClr val="411A09"/>
                </a:solidFill>
                <a:latin typeface="Adobe Garamond Pro" panose="02020502060506020403" pitchFamily="18" charset="0"/>
              </a:rPr>
              <a:t>php</a:t>
            </a:r>
            <a:r>
              <a:rPr lang="en-US" sz="1400" dirty="0">
                <a:solidFill>
                  <a:srgbClr val="411A09"/>
                </a:solidFill>
                <a:latin typeface="Adobe Garamond Pro" panose="02020502060506020403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11A09"/>
                </a:solidFill>
                <a:latin typeface="Adobe Garamond Pro" panose="02020502060506020403" pitchFamily="18" charset="0"/>
              </a:rPr>
              <a:t>Frontend : Vue 3 (typescript)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11A09"/>
                </a:solidFill>
                <a:latin typeface="Adobe Garamond Pro" panose="02020502060506020403" pitchFamily="18" charset="0"/>
              </a:rPr>
              <a:t>API : Express (</a:t>
            </a:r>
            <a:r>
              <a:rPr lang="en-US" sz="1400" dirty="0" err="1">
                <a:solidFill>
                  <a:srgbClr val="411A09"/>
                </a:solidFill>
                <a:latin typeface="Adobe Garamond Pro" panose="02020502060506020403" pitchFamily="18" charset="0"/>
              </a:rPr>
              <a:t>nodejs</a:t>
            </a:r>
            <a:r>
              <a:rPr lang="en-US" sz="1400" dirty="0">
                <a:solidFill>
                  <a:srgbClr val="411A09"/>
                </a:solidFill>
                <a:latin typeface="Adobe Garamond Pro" panose="02020502060506020403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11A09"/>
                </a:solidFill>
                <a:latin typeface="Adobe Garamond Pro" panose="02020502060506020403" pitchFamily="18" charset="0"/>
              </a:rPr>
              <a:t>Database : </a:t>
            </a:r>
            <a:r>
              <a:rPr lang="en-US" sz="1400" dirty="0" err="1">
                <a:solidFill>
                  <a:srgbClr val="411A09"/>
                </a:solidFill>
                <a:latin typeface="Adobe Garamond Pro" panose="02020502060506020403" pitchFamily="18" charset="0"/>
              </a:rPr>
              <a:t>Mysql</a:t>
            </a:r>
            <a:endParaRPr lang="en-US" sz="1400" dirty="0">
              <a:solidFill>
                <a:srgbClr val="411A09"/>
              </a:solidFill>
              <a:latin typeface="Adobe Garamond Pro" panose="02020502060506020403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11A09"/>
              </a:solidFill>
              <a:latin typeface="Adobe Garamond Pro" panose="02020502060506020403" pitchFamily="18" charset="0"/>
            </a:endParaRPr>
          </a:p>
          <a:p>
            <a:pPr algn="just"/>
            <a:r>
              <a:rPr lang="en-US" sz="1400" dirty="0">
                <a:solidFill>
                  <a:srgbClr val="411A09"/>
                </a:solidFill>
                <a:latin typeface="Adobe Garamond Pro" panose="02020502060506020403" pitchFamily="18" charset="0"/>
              </a:rPr>
              <a:t>But you are free to choose whatever you’re comfortable with</a:t>
            </a:r>
          </a:p>
        </p:txBody>
      </p:sp>
      <p:pic>
        <p:nvPicPr>
          <p:cNvPr id="1030" name="Picture 6" descr="8 Project Management Tools and Softwares in 2022 - Edraw">
            <a:extLst>
              <a:ext uri="{FF2B5EF4-FFF2-40B4-BE49-F238E27FC236}">
                <a16:creationId xmlns:a16="http://schemas.microsoft.com/office/drawing/2014/main" id="{B6AD1C6B-3066-C1BE-294B-6504ECAF4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7" r="22092"/>
          <a:stretch/>
        </p:blipFill>
        <p:spPr bwMode="auto">
          <a:xfrm rot="21322238">
            <a:off x="2820219" y="3289457"/>
            <a:ext cx="2006966" cy="22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030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9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2">
            <a:extLst>
              <a:ext uri="{FF2B5EF4-FFF2-40B4-BE49-F238E27FC236}">
                <a16:creationId xmlns:a16="http://schemas.microsoft.com/office/drawing/2014/main" id="{69C09419-8240-458C-8179-6F9DE4E64755}"/>
              </a:ext>
            </a:extLst>
          </p:cNvPr>
          <p:cNvSpPr/>
          <p:nvPr/>
        </p:nvSpPr>
        <p:spPr>
          <a:xfrm rot="5400000" flipH="1" flipV="1">
            <a:off x="1155935" y="-1238262"/>
            <a:ext cx="1953892" cy="4408497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w="9525" cap="flat" cmpd="sng">
            <a:solidFill>
              <a:srgbClr val="5B4737">
                <a:alpha val="21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4C219B-E39E-47B0-9D07-AC34D17FC3B4}"/>
              </a:ext>
            </a:extLst>
          </p:cNvPr>
          <p:cNvGrpSpPr/>
          <p:nvPr/>
        </p:nvGrpSpPr>
        <p:grpSpPr>
          <a:xfrm>
            <a:off x="907108" y="3924233"/>
            <a:ext cx="2670475" cy="912122"/>
            <a:chOff x="4754230" y="2363284"/>
            <a:chExt cx="2670475" cy="9121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77C0B1-C468-441B-A3EE-DE07FD58FED8}"/>
                </a:ext>
              </a:extLst>
            </p:cNvPr>
            <p:cNvSpPr txBox="1"/>
            <p:nvPr/>
          </p:nvSpPr>
          <p:spPr>
            <a:xfrm>
              <a:off x="4974033" y="2363284"/>
              <a:ext cx="2026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411A09"/>
                  </a:solidFill>
                  <a:latin typeface="Adobe Garamond Pro Bold" panose="02020702060506020403" pitchFamily="18" charset="0"/>
                </a:rPr>
                <a:t>Roles and limitations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1D085C-588C-43B6-B313-49F589557784}"/>
                </a:ext>
              </a:extLst>
            </p:cNvPr>
            <p:cNvSpPr txBox="1"/>
            <p:nvPr/>
          </p:nvSpPr>
          <p:spPr>
            <a:xfrm>
              <a:off x="4754230" y="2675242"/>
              <a:ext cx="26704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Lorem ipsum dolor sit amet, consectetuer adipiscing elit. Maecenas porttitor congue massa. </a:t>
              </a:r>
              <a:r>
                <a:rPr lang="en-US" sz="1100" dirty="0" err="1">
                  <a:solidFill>
                    <a:srgbClr val="5B4737"/>
                  </a:solidFill>
                  <a:latin typeface="Adobe Garamond Pro" panose="02020502060506020403" pitchFamily="18" charset="0"/>
                </a:rPr>
                <a:t>Fusce</a:t>
              </a:r>
              <a:r>
                <a:rPr lang="en-US" sz="11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 </a:t>
              </a:r>
              <a:r>
                <a:rPr lang="en-US" sz="1100" dirty="0" err="1">
                  <a:solidFill>
                    <a:srgbClr val="5B4737"/>
                  </a:solidFill>
                  <a:latin typeface="Adobe Garamond Pro" panose="02020502060506020403" pitchFamily="18" charset="0"/>
                </a:rPr>
                <a:t>posuere</a:t>
              </a:r>
              <a:r>
                <a:rPr lang="en-US" sz="11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AF78F1-3194-47C6-BB70-F9DC783C8B18}"/>
              </a:ext>
            </a:extLst>
          </p:cNvPr>
          <p:cNvGrpSpPr/>
          <p:nvPr/>
        </p:nvGrpSpPr>
        <p:grpSpPr>
          <a:xfrm>
            <a:off x="1056902" y="2179896"/>
            <a:ext cx="2402460" cy="1676212"/>
            <a:chOff x="2784746" y="1864799"/>
            <a:chExt cx="2402460" cy="16762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44F3A9-7871-4676-8712-E39CC933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746" y="1864799"/>
              <a:ext cx="2402460" cy="1676212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0837EA-C68B-4974-9B76-E49D06CC69E7}"/>
                </a:ext>
              </a:extLst>
            </p:cNvPr>
            <p:cNvSpPr txBox="1"/>
            <p:nvPr/>
          </p:nvSpPr>
          <p:spPr>
            <a:xfrm>
              <a:off x="3185711" y="2654584"/>
              <a:ext cx="1568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11A09"/>
                  </a:solidFill>
                  <a:latin typeface="Adobe Garamond Pro Bold" panose="02020702060506020403" pitchFamily="18" charset="0"/>
                </a:rPr>
                <a:t>Client/Server </a:t>
              </a:r>
            </a:p>
            <a:p>
              <a:pPr algn="ctr"/>
              <a:r>
                <a:rPr lang="en-US" b="1" dirty="0">
                  <a:solidFill>
                    <a:srgbClr val="411A09"/>
                  </a:solidFill>
                  <a:latin typeface="Adobe Garamond Pro Bold" panose="02020702060506020403" pitchFamily="18" charset="0"/>
                </a:rPr>
                <a:t>architecture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BC3334-47DF-45E6-9279-79A0192F8904}"/>
              </a:ext>
            </a:extLst>
          </p:cNvPr>
          <p:cNvGrpSpPr/>
          <p:nvPr/>
        </p:nvGrpSpPr>
        <p:grpSpPr>
          <a:xfrm>
            <a:off x="4800800" y="3937551"/>
            <a:ext cx="2670475" cy="912122"/>
            <a:chOff x="4754230" y="2363284"/>
            <a:chExt cx="2670475" cy="9121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E02F5C-F80B-4E2D-A374-0CFFF54CB33B}"/>
                </a:ext>
              </a:extLst>
            </p:cNvPr>
            <p:cNvSpPr txBox="1"/>
            <p:nvPr/>
          </p:nvSpPr>
          <p:spPr>
            <a:xfrm>
              <a:off x="5480329" y="2363284"/>
              <a:ext cx="12182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1A09"/>
                  </a:solidFill>
                  <a:latin typeface="Adobe Garamond Pro Bold" panose="02020702060506020403" pitchFamily="18" charset="0"/>
                </a:rPr>
                <a:t>OSI Layer 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1CDC90-045B-4343-9E05-4D49860B9653}"/>
                </a:ext>
              </a:extLst>
            </p:cNvPr>
            <p:cNvSpPr txBox="1"/>
            <p:nvPr/>
          </p:nvSpPr>
          <p:spPr>
            <a:xfrm>
              <a:off x="4754230" y="2675242"/>
              <a:ext cx="26704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Lorem ipsum dolor sit amet, consectetuer adipiscing elit. Maecenas porttitor congue massa. </a:t>
              </a:r>
              <a:r>
                <a:rPr lang="en-US" sz="1100" dirty="0" err="1">
                  <a:solidFill>
                    <a:srgbClr val="5B4737"/>
                  </a:solidFill>
                  <a:latin typeface="Adobe Garamond Pro" panose="02020502060506020403" pitchFamily="18" charset="0"/>
                </a:rPr>
                <a:t>Fusce</a:t>
              </a:r>
              <a:r>
                <a:rPr lang="en-US" sz="11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 </a:t>
              </a:r>
              <a:r>
                <a:rPr lang="en-US" sz="1100" dirty="0" err="1">
                  <a:solidFill>
                    <a:srgbClr val="5B4737"/>
                  </a:solidFill>
                  <a:latin typeface="Adobe Garamond Pro" panose="02020502060506020403" pitchFamily="18" charset="0"/>
                </a:rPr>
                <a:t>posuere</a:t>
              </a:r>
              <a:r>
                <a:rPr lang="en-US" sz="11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A6E42-9366-40D4-9F81-99B70E2D4CBC}"/>
              </a:ext>
            </a:extLst>
          </p:cNvPr>
          <p:cNvGrpSpPr/>
          <p:nvPr/>
        </p:nvGrpSpPr>
        <p:grpSpPr>
          <a:xfrm>
            <a:off x="4894769" y="2261339"/>
            <a:ext cx="2402460" cy="1676212"/>
            <a:chOff x="3163531" y="2414425"/>
            <a:chExt cx="1613316" cy="112562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0D746C-BD1F-4EC9-8B35-75F02A76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531" y="2414425"/>
              <a:ext cx="1613316" cy="112562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5FE920-F74B-49EF-968B-BC7681E7612F}"/>
                </a:ext>
              </a:extLst>
            </p:cNvPr>
            <p:cNvSpPr txBox="1"/>
            <p:nvPr/>
          </p:nvSpPr>
          <p:spPr>
            <a:xfrm>
              <a:off x="3577284" y="2933924"/>
              <a:ext cx="785815" cy="475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11A09"/>
                  </a:solidFill>
                  <a:latin typeface="Adobe Garamond Pro Bold" panose="02020702060506020403" pitchFamily="18" charset="0"/>
                </a:rPr>
                <a:t>Web App</a:t>
              </a:r>
            </a:p>
            <a:p>
              <a:pPr algn="ctr"/>
              <a:r>
                <a:rPr lang="en-US" sz="2000" b="1" dirty="0">
                  <a:solidFill>
                    <a:srgbClr val="411A09"/>
                  </a:solidFill>
                  <a:latin typeface="Adobe Garamond Pro Bold" panose="02020702060506020403" pitchFamily="18" charset="0"/>
                </a:rPr>
                <a:t>Security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0E8B6C-084E-4750-942C-F7C1A8307FD3}"/>
              </a:ext>
            </a:extLst>
          </p:cNvPr>
          <p:cNvGrpSpPr/>
          <p:nvPr/>
        </p:nvGrpSpPr>
        <p:grpSpPr>
          <a:xfrm>
            <a:off x="8614418" y="3925198"/>
            <a:ext cx="2670475" cy="912122"/>
            <a:chOff x="4754230" y="2363284"/>
            <a:chExt cx="2670475" cy="9121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DA1390-5D11-4DB7-871E-A753A7F8B6EB}"/>
                </a:ext>
              </a:extLst>
            </p:cNvPr>
            <p:cNvSpPr txBox="1"/>
            <p:nvPr/>
          </p:nvSpPr>
          <p:spPr>
            <a:xfrm>
              <a:off x="4790083" y="2363284"/>
              <a:ext cx="2598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1A09"/>
                  </a:solidFill>
                  <a:latin typeface="Adobe Garamond Pro Bold" panose="02020702060506020403" pitchFamily="18" charset="0"/>
                </a:rPr>
                <a:t>How to store and fetch data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465EA1-1A06-40FB-8F51-03DF2D3C8CD3}"/>
                </a:ext>
              </a:extLst>
            </p:cNvPr>
            <p:cNvSpPr txBox="1"/>
            <p:nvPr/>
          </p:nvSpPr>
          <p:spPr>
            <a:xfrm>
              <a:off x="4754230" y="2675242"/>
              <a:ext cx="26704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Lorem ipsum dolor sit amet, consectetuer adipiscing elit. Maecenas porttitor congue massa. </a:t>
              </a:r>
              <a:r>
                <a:rPr lang="en-US" sz="1100" dirty="0" err="1">
                  <a:solidFill>
                    <a:srgbClr val="5B4737"/>
                  </a:solidFill>
                  <a:latin typeface="Adobe Garamond Pro" panose="02020502060506020403" pitchFamily="18" charset="0"/>
                </a:rPr>
                <a:t>Fusce</a:t>
              </a:r>
              <a:r>
                <a:rPr lang="en-US" sz="11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 </a:t>
              </a:r>
              <a:r>
                <a:rPr lang="en-US" sz="1100" dirty="0" err="1">
                  <a:solidFill>
                    <a:srgbClr val="5B4737"/>
                  </a:solidFill>
                  <a:latin typeface="Adobe Garamond Pro" panose="02020502060506020403" pitchFamily="18" charset="0"/>
                </a:rPr>
                <a:t>posuere</a:t>
              </a:r>
              <a:r>
                <a:rPr lang="en-US" sz="1100" dirty="0">
                  <a:solidFill>
                    <a:srgbClr val="5B4737"/>
                  </a:solidFill>
                  <a:latin typeface="Adobe Garamond Pro" panose="02020502060506020403" pitchFamily="18" charset="0"/>
                </a:rPr>
                <a:t>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B94AE6-86EC-4D34-A855-F25AD3A44FB9}"/>
              </a:ext>
            </a:extLst>
          </p:cNvPr>
          <p:cNvGrpSpPr/>
          <p:nvPr/>
        </p:nvGrpSpPr>
        <p:grpSpPr>
          <a:xfrm>
            <a:off x="8732636" y="2131575"/>
            <a:ext cx="2402460" cy="1676212"/>
            <a:chOff x="3163531" y="2414425"/>
            <a:chExt cx="1613316" cy="11256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7E42EF6-5AB9-4DC6-BDE7-A81015B68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531" y="2414425"/>
              <a:ext cx="1613316" cy="112562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7CAB65-68E4-4462-AB44-5B9680312F8A}"/>
                </a:ext>
              </a:extLst>
            </p:cNvPr>
            <p:cNvSpPr txBox="1"/>
            <p:nvPr/>
          </p:nvSpPr>
          <p:spPr>
            <a:xfrm>
              <a:off x="3495900" y="2933924"/>
              <a:ext cx="948576" cy="434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11A09"/>
                  </a:solidFill>
                  <a:latin typeface="Adobe Garamond Pro Bold" panose="02020702060506020403" pitchFamily="18" charset="0"/>
                </a:rPr>
                <a:t>Database</a:t>
              </a:r>
            </a:p>
            <a:p>
              <a:pPr algn="ctr"/>
              <a:r>
                <a:rPr lang="en-US" b="1" dirty="0">
                  <a:solidFill>
                    <a:srgbClr val="411A09"/>
                  </a:solidFill>
                  <a:latin typeface="Adobe Garamond Pro Bold" panose="02020702060506020403" pitchFamily="18" charset="0"/>
                </a:rPr>
                <a:t>Engineering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83B51BC-10BF-4A77-985B-CC0742CA6B4B}"/>
              </a:ext>
            </a:extLst>
          </p:cNvPr>
          <p:cNvSpPr txBox="1"/>
          <p:nvPr/>
        </p:nvSpPr>
        <p:spPr>
          <a:xfrm>
            <a:off x="5109982" y="740221"/>
            <a:ext cx="1973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392D23"/>
                </a:solidFill>
                <a:latin typeface="Great Vibes" panose="02000507080000020002" pitchFamily="2" charset="0"/>
              </a:rPr>
              <a:t>Theory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5C99F-A352-4F5D-846F-22C09F15A76E}"/>
              </a:ext>
            </a:extLst>
          </p:cNvPr>
          <p:cNvSpPr txBox="1"/>
          <p:nvPr/>
        </p:nvSpPr>
        <p:spPr>
          <a:xfrm>
            <a:off x="701483" y="1689350"/>
            <a:ext cx="10789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11A09"/>
                </a:solidFill>
                <a:latin typeface="Adobe Garamond Pro" panose="02020502060506020403" pitchFamily="18" charset="0"/>
              </a:rPr>
              <a:t>We will be having of course some theory lesson to expand your vast knowledge and dive deeper into the covered topics</a:t>
            </a:r>
          </a:p>
        </p:txBody>
      </p:sp>
      <p:sp>
        <p:nvSpPr>
          <p:cNvPr id="23" name="Google Shape;176;p2">
            <a:extLst>
              <a:ext uri="{FF2B5EF4-FFF2-40B4-BE49-F238E27FC236}">
                <a16:creationId xmlns:a16="http://schemas.microsoft.com/office/drawing/2014/main" id="{21C1E6FC-27B8-40D9-8419-989C8B4DD5FC}"/>
              </a:ext>
            </a:extLst>
          </p:cNvPr>
          <p:cNvSpPr/>
          <p:nvPr/>
        </p:nvSpPr>
        <p:spPr>
          <a:xfrm rot="16200000" flipH="1">
            <a:off x="9075871" y="3781467"/>
            <a:ext cx="1883809" cy="4348449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w="9525" cap="flat" cmpd="sng">
            <a:solidFill>
              <a:srgbClr val="5B4737">
                <a:alpha val="21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1F474F-E849-4229-942A-628E89D85469}"/>
              </a:ext>
            </a:extLst>
          </p:cNvPr>
          <p:cNvGrpSpPr/>
          <p:nvPr/>
        </p:nvGrpSpPr>
        <p:grpSpPr>
          <a:xfrm rot="7219339">
            <a:off x="708893" y="4948526"/>
            <a:ext cx="401659" cy="1691362"/>
            <a:chOff x="248366" y="5079102"/>
            <a:chExt cx="203204" cy="792903"/>
          </a:xfrm>
        </p:grpSpPr>
        <p:sp>
          <p:nvSpPr>
            <p:cNvPr id="25" name="Google Shape;3481;p46">
              <a:extLst>
                <a:ext uri="{FF2B5EF4-FFF2-40B4-BE49-F238E27FC236}">
                  <a16:creationId xmlns:a16="http://schemas.microsoft.com/office/drawing/2014/main" id="{FAB8BF1B-F737-4BCE-867A-590643A50C9C}"/>
                </a:ext>
              </a:extLst>
            </p:cNvPr>
            <p:cNvSpPr/>
            <p:nvPr/>
          </p:nvSpPr>
          <p:spPr>
            <a:xfrm rot="8220934" flipH="1">
              <a:off x="348508" y="5331712"/>
              <a:ext cx="78962" cy="86607"/>
            </a:xfrm>
            <a:custGeom>
              <a:avLst/>
              <a:gdLst/>
              <a:ahLst/>
              <a:cxnLst/>
              <a:rect l="l" t="t" r="r" b="b"/>
              <a:pathLst>
                <a:path w="2954" h="3240" extrusionOk="0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82;p46">
              <a:extLst>
                <a:ext uri="{FF2B5EF4-FFF2-40B4-BE49-F238E27FC236}">
                  <a16:creationId xmlns:a16="http://schemas.microsoft.com/office/drawing/2014/main" id="{22FAFB0F-EB90-4AEB-B1DF-1CAF645CF843}"/>
                </a:ext>
              </a:extLst>
            </p:cNvPr>
            <p:cNvSpPr/>
            <p:nvPr/>
          </p:nvSpPr>
          <p:spPr>
            <a:xfrm rot="8220934" flipH="1">
              <a:off x="250808" y="5667970"/>
              <a:ext cx="72894" cy="80646"/>
            </a:xfrm>
            <a:custGeom>
              <a:avLst/>
              <a:gdLst/>
              <a:ahLst/>
              <a:cxnLst/>
              <a:rect l="l" t="t" r="r" b="b"/>
              <a:pathLst>
                <a:path w="2727" h="3017" extrusionOk="0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83;p46">
              <a:extLst>
                <a:ext uri="{FF2B5EF4-FFF2-40B4-BE49-F238E27FC236}">
                  <a16:creationId xmlns:a16="http://schemas.microsoft.com/office/drawing/2014/main" id="{3B977E1D-7C50-4F8F-94AF-33D183C3D43F}"/>
                </a:ext>
              </a:extLst>
            </p:cNvPr>
            <p:cNvSpPr/>
            <p:nvPr/>
          </p:nvSpPr>
          <p:spPr>
            <a:xfrm rot="8220934" flipH="1">
              <a:off x="344472" y="5798122"/>
              <a:ext cx="62710" cy="73883"/>
            </a:xfrm>
            <a:custGeom>
              <a:avLst/>
              <a:gdLst/>
              <a:ahLst/>
              <a:cxnLst/>
              <a:rect l="l" t="t" r="r" b="b"/>
              <a:pathLst>
                <a:path w="2346" h="2764" extrusionOk="0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84;p46">
              <a:extLst>
                <a:ext uri="{FF2B5EF4-FFF2-40B4-BE49-F238E27FC236}">
                  <a16:creationId xmlns:a16="http://schemas.microsoft.com/office/drawing/2014/main" id="{8BF4A782-D549-4B50-97CE-F6D17021C8FE}"/>
                </a:ext>
              </a:extLst>
            </p:cNvPr>
            <p:cNvSpPr/>
            <p:nvPr/>
          </p:nvSpPr>
          <p:spPr>
            <a:xfrm rot="8220934" flipH="1">
              <a:off x="281280" y="5256345"/>
              <a:ext cx="74819" cy="67655"/>
            </a:xfrm>
            <a:custGeom>
              <a:avLst/>
              <a:gdLst/>
              <a:ahLst/>
              <a:cxnLst/>
              <a:rect l="l" t="t" r="r" b="b"/>
              <a:pathLst>
                <a:path w="2799" h="2531" extrusionOk="0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85;p46">
              <a:extLst>
                <a:ext uri="{FF2B5EF4-FFF2-40B4-BE49-F238E27FC236}">
                  <a16:creationId xmlns:a16="http://schemas.microsoft.com/office/drawing/2014/main" id="{6DAE0AE0-407C-48E3-AF33-10C6375F35D6}"/>
                </a:ext>
              </a:extLst>
            </p:cNvPr>
            <p:cNvSpPr/>
            <p:nvPr/>
          </p:nvSpPr>
          <p:spPr>
            <a:xfrm rot="8220934" flipH="1">
              <a:off x="327911" y="5559967"/>
              <a:ext cx="65249" cy="76743"/>
            </a:xfrm>
            <a:custGeom>
              <a:avLst/>
              <a:gdLst/>
              <a:ahLst/>
              <a:cxnLst/>
              <a:rect l="l" t="t" r="r" b="b"/>
              <a:pathLst>
                <a:path w="2441" h="2871" extrusionOk="0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86;p46">
              <a:extLst>
                <a:ext uri="{FF2B5EF4-FFF2-40B4-BE49-F238E27FC236}">
                  <a16:creationId xmlns:a16="http://schemas.microsoft.com/office/drawing/2014/main" id="{6F638909-EF53-4B7B-BA03-D9F2C15942F2}"/>
                </a:ext>
              </a:extLst>
            </p:cNvPr>
            <p:cNvSpPr/>
            <p:nvPr/>
          </p:nvSpPr>
          <p:spPr>
            <a:xfrm rot="8220934" flipH="1">
              <a:off x="248366" y="5456175"/>
              <a:ext cx="80218" cy="69473"/>
            </a:xfrm>
            <a:custGeom>
              <a:avLst/>
              <a:gdLst/>
              <a:ahLst/>
              <a:cxnLst/>
              <a:rect l="l" t="t" r="r" b="b"/>
              <a:pathLst>
                <a:path w="3001" h="2599" extrusionOk="0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87;p46">
              <a:extLst>
                <a:ext uri="{FF2B5EF4-FFF2-40B4-BE49-F238E27FC236}">
                  <a16:creationId xmlns:a16="http://schemas.microsoft.com/office/drawing/2014/main" id="{EA63929B-0721-4558-841B-C195F211CB0D}"/>
                </a:ext>
              </a:extLst>
            </p:cNvPr>
            <p:cNvSpPr/>
            <p:nvPr/>
          </p:nvSpPr>
          <p:spPr>
            <a:xfrm rot="8220934" flipH="1">
              <a:off x="307795" y="5201224"/>
              <a:ext cx="47447" cy="56054"/>
            </a:xfrm>
            <a:custGeom>
              <a:avLst/>
              <a:gdLst/>
              <a:ahLst/>
              <a:cxnLst/>
              <a:rect l="l" t="t" r="r" b="b"/>
              <a:pathLst>
                <a:path w="1775" h="2097" extrusionOk="0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88;p46">
              <a:extLst>
                <a:ext uri="{FF2B5EF4-FFF2-40B4-BE49-F238E27FC236}">
                  <a16:creationId xmlns:a16="http://schemas.microsoft.com/office/drawing/2014/main" id="{40D8B882-512C-474D-A838-7AD6413B271C}"/>
                </a:ext>
              </a:extLst>
            </p:cNvPr>
            <p:cNvSpPr/>
            <p:nvPr/>
          </p:nvSpPr>
          <p:spPr>
            <a:xfrm rot="8220934" flipH="1">
              <a:off x="369607" y="5296485"/>
              <a:ext cx="48088" cy="46458"/>
            </a:xfrm>
            <a:custGeom>
              <a:avLst/>
              <a:gdLst/>
              <a:ahLst/>
              <a:cxnLst/>
              <a:rect l="l" t="t" r="r" b="b"/>
              <a:pathLst>
                <a:path w="1799" h="1738" extrusionOk="0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89;p46">
              <a:extLst>
                <a:ext uri="{FF2B5EF4-FFF2-40B4-BE49-F238E27FC236}">
                  <a16:creationId xmlns:a16="http://schemas.microsoft.com/office/drawing/2014/main" id="{A4AD775C-BA19-467F-901C-93EC5185B425}"/>
                </a:ext>
              </a:extLst>
            </p:cNvPr>
            <p:cNvSpPr/>
            <p:nvPr/>
          </p:nvSpPr>
          <p:spPr>
            <a:xfrm rot="8220934" flipH="1">
              <a:off x="344715" y="5758019"/>
              <a:ext cx="41245" cy="40818"/>
            </a:xfrm>
            <a:custGeom>
              <a:avLst/>
              <a:gdLst/>
              <a:ahLst/>
              <a:cxnLst/>
              <a:rect l="l" t="t" r="r" b="b"/>
              <a:pathLst>
                <a:path w="1543" h="1527" extrusionOk="0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90;p46">
              <a:extLst>
                <a:ext uri="{FF2B5EF4-FFF2-40B4-BE49-F238E27FC236}">
                  <a16:creationId xmlns:a16="http://schemas.microsoft.com/office/drawing/2014/main" id="{6408C252-AAD7-4416-8C65-08F0075016E0}"/>
                </a:ext>
              </a:extLst>
            </p:cNvPr>
            <p:cNvSpPr/>
            <p:nvPr/>
          </p:nvSpPr>
          <p:spPr>
            <a:xfrm rot="8220934" flipH="1">
              <a:off x="336411" y="5517064"/>
              <a:ext cx="44399" cy="42448"/>
            </a:xfrm>
            <a:custGeom>
              <a:avLst/>
              <a:gdLst/>
              <a:ahLst/>
              <a:cxnLst/>
              <a:rect l="l" t="t" r="r" b="b"/>
              <a:pathLst>
                <a:path w="1661" h="1588" extrusionOk="0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91;p46">
              <a:extLst>
                <a:ext uri="{FF2B5EF4-FFF2-40B4-BE49-F238E27FC236}">
                  <a16:creationId xmlns:a16="http://schemas.microsoft.com/office/drawing/2014/main" id="{DC6BBEE4-917F-4E85-A4AF-5FCB1D03F284}"/>
                </a:ext>
              </a:extLst>
            </p:cNvPr>
            <p:cNvSpPr/>
            <p:nvPr/>
          </p:nvSpPr>
          <p:spPr>
            <a:xfrm rot="8220934" flipH="1">
              <a:off x="274407" y="5629478"/>
              <a:ext cx="38171" cy="41753"/>
            </a:xfrm>
            <a:custGeom>
              <a:avLst/>
              <a:gdLst/>
              <a:ahLst/>
              <a:cxnLst/>
              <a:rect l="l" t="t" r="r" b="b"/>
              <a:pathLst>
                <a:path w="1428" h="1562" extrusionOk="0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92;p46">
              <a:extLst>
                <a:ext uri="{FF2B5EF4-FFF2-40B4-BE49-F238E27FC236}">
                  <a16:creationId xmlns:a16="http://schemas.microsoft.com/office/drawing/2014/main" id="{2370F775-DFC2-4D38-8375-709E8F5B303C}"/>
                </a:ext>
              </a:extLst>
            </p:cNvPr>
            <p:cNvSpPr/>
            <p:nvPr/>
          </p:nvSpPr>
          <p:spPr>
            <a:xfrm rot="8220934" flipH="1">
              <a:off x="277504" y="5413555"/>
              <a:ext cx="38946" cy="32130"/>
            </a:xfrm>
            <a:custGeom>
              <a:avLst/>
              <a:gdLst/>
              <a:ahLst/>
              <a:cxnLst/>
              <a:rect l="l" t="t" r="r" b="b"/>
              <a:pathLst>
                <a:path w="1457" h="1202" extrusionOk="0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93;p46">
              <a:extLst>
                <a:ext uri="{FF2B5EF4-FFF2-40B4-BE49-F238E27FC236}">
                  <a16:creationId xmlns:a16="http://schemas.microsoft.com/office/drawing/2014/main" id="{25705E08-E996-4A88-8737-8ADBF2A1833E}"/>
                </a:ext>
              </a:extLst>
            </p:cNvPr>
            <p:cNvSpPr/>
            <p:nvPr/>
          </p:nvSpPr>
          <p:spPr>
            <a:xfrm rot="8220934" flipH="1">
              <a:off x="392041" y="5118246"/>
              <a:ext cx="59529" cy="74979"/>
            </a:xfrm>
            <a:custGeom>
              <a:avLst/>
              <a:gdLst/>
              <a:ahLst/>
              <a:cxnLst/>
              <a:rect l="l" t="t" r="r" b="b"/>
              <a:pathLst>
                <a:path w="2227" h="2805" extrusionOk="0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94;p46">
              <a:extLst>
                <a:ext uri="{FF2B5EF4-FFF2-40B4-BE49-F238E27FC236}">
                  <a16:creationId xmlns:a16="http://schemas.microsoft.com/office/drawing/2014/main" id="{51A74465-810E-4C02-8188-298C9EBBE249}"/>
                </a:ext>
              </a:extLst>
            </p:cNvPr>
            <p:cNvSpPr/>
            <p:nvPr/>
          </p:nvSpPr>
          <p:spPr>
            <a:xfrm rot="8220934" flipH="1">
              <a:off x="382144" y="5079102"/>
              <a:ext cx="40336" cy="40630"/>
            </a:xfrm>
            <a:custGeom>
              <a:avLst/>
              <a:gdLst/>
              <a:ahLst/>
              <a:cxnLst/>
              <a:rect l="l" t="t" r="r" b="b"/>
              <a:pathLst>
                <a:path w="1509" h="1520" extrusionOk="0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30864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751FBAB-33A1-47CB-8123-65A9648AF66B}"/>
              </a:ext>
            </a:extLst>
          </p:cNvPr>
          <p:cNvGrpSpPr/>
          <p:nvPr/>
        </p:nvGrpSpPr>
        <p:grpSpPr>
          <a:xfrm>
            <a:off x="2834127" y="2725021"/>
            <a:ext cx="6381973" cy="4132972"/>
            <a:chOff x="2821596" y="1933449"/>
            <a:chExt cx="6698974" cy="43382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635474-6C78-4E5F-BA30-F198C7430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8" t="41484" r="881" b="19869"/>
            <a:stretch/>
          </p:blipFill>
          <p:spPr>
            <a:xfrm>
              <a:off x="3133320" y="4132285"/>
              <a:ext cx="6075528" cy="2139426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122F99-4A47-49BE-B067-B290EEE48070}"/>
                </a:ext>
              </a:extLst>
            </p:cNvPr>
            <p:cNvGrpSpPr/>
            <p:nvPr/>
          </p:nvGrpSpPr>
          <p:grpSpPr>
            <a:xfrm>
              <a:off x="2821596" y="1933449"/>
              <a:ext cx="6698974" cy="4271387"/>
              <a:chOff x="3116547" y="2613933"/>
              <a:chExt cx="6698974" cy="427138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D9C60EA-0246-4DD6-9CD0-52B004FFD6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45" r="48095" b="48560"/>
              <a:stretch/>
            </p:blipFill>
            <p:spPr>
              <a:xfrm>
                <a:off x="7455092" y="2613933"/>
                <a:ext cx="2360428" cy="284759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111F149-EB42-4F43-812B-47E3325B5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7"/>
              <a:stretch/>
            </p:blipFill>
            <p:spPr>
              <a:xfrm>
                <a:off x="3116547" y="2876310"/>
                <a:ext cx="6698974" cy="4009010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F17213-7CBE-4EB8-A102-F00742264CAB}"/>
              </a:ext>
            </a:extLst>
          </p:cNvPr>
          <p:cNvGrpSpPr/>
          <p:nvPr/>
        </p:nvGrpSpPr>
        <p:grpSpPr>
          <a:xfrm>
            <a:off x="3708430" y="152884"/>
            <a:ext cx="5230217" cy="1160336"/>
            <a:chOff x="3525550" y="145251"/>
            <a:chExt cx="5230217" cy="11603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291BB83-9FB1-4A07-A174-80BA277E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550" y="145251"/>
              <a:ext cx="5230217" cy="116033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F4BBE-C976-4959-9353-E989527426F4}"/>
                </a:ext>
              </a:extLst>
            </p:cNvPr>
            <p:cNvSpPr txBox="1"/>
            <p:nvPr/>
          </p:nvSpPr>
          <p:spPr>
            <a:xfrm rot="21379812">
              <a:off x="4106964" y="357622"/>
              <a:ext cx="2051687" cy="646331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958848"/>
                </a:avLst>
              </a:prstTxWarp>
              <a:spAutoFit/>
            </a:bodyPr>
            <a:lstStyle/>
            <a:p>
              <a:pPr algn="ctr"/>
              <a:r>
                <a:rPr lang="en-US" sz="3600" b="1" spc="300" dirty="0">
                  <a:solidFill>
                    <a:srgbClr val="504A44"/>
                  </a:solidFill>
                  <a:latin typeface="Alex Brush" panose="02000400000000000000" pitchFamily="2" charset="0"/>
                </a:rPr>
                <a:t>See you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4EDF16-74F6-4C9B-A635-EFCC327A289B}"/>
              </a:ext>
            </a:extLst>
          </p:cNvPr>
          <p:cNvSpPr txBox="1"/>
          <p:nvPr/>
        </p:nvSpPr>
        <p:spPr>
          <a:xfrm>
            <a:off x="4339936" y="1649670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5B4737"/>
                </a:solidFill>
                <a:latin typeface="Great Vibes" panose="02000507080000020002" pitchFamily="2" charset="0"/>
              </a:rPr>
              <a:t>Thank You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7C33E7-0E28-4DB6-A091-D9B935F104FA}"/>
              </a:ext>
            </a:extLst>
          </p:cNvPr>
          <p:cNvSpPr txBox="1"/>
          <p:nvPr/>
        </p:nvSpPr>
        <p:spPr>
          <a:xfrm>
            <a:off x="5395211" y="4062271"/>
            <a:ext cx="1119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spc="100" dirty="0">
                <a:solidFill>
                  <a:srgbClr val="CDB49D"/>
                </a:solidFill>
                <a:latin typeface="Alex Brush" panose="02000400000000000000" pitchFamily="2" charset="0"/>
              </a:rPr>
              <a:t>The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E033D-97F5-4EEB-9FC9-74B35EA7FF49}"/>
              </a:ext>
            </a:extLst>
          </p:cNvPr>
          <p:cNvSpPr txBox="1"/>
          <p:nvPr/>
        </p:nvSpPr>
        <p:spPr>
          <a:xfrm>
            <a:off x="5007338" y="4763294"/>
            <a:ext cx="19993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100" dirty="0">
                <a:solidFill>
                  <a:srgbClr val="CDB49D"/>
                </a:solidFill>
                <a:latin typeface="Adobe Garamond Pro Bold" panose="02020702060506020403" pitchFamily="18" charset="0"/>
              </a:rPr>
              <a:t>MARAUDER’S</a:t>
            </a:r>
          </a:p>
          <a:p>
            <a:pPr algn="ctr"/>
            <a:r>
              <a:rPr lang="en-US" sz="2000" spc="100" dirty="0">
                <a:solidFill>
                  <a:srgbClr val="CDB49D"/>
                </a:solidFill>
                <a:latin typeface="Adobe Garamond Pro Bold" panose="02020702060506020403" pitchFamily="18" charset="0"/>
              </a:rPr>
              <a:t>MAP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B8660F-2EC7-4628-8EE1-6930F4055D6D}"/>
              </a:ext>
            </a:extLst>
          </p:cNvPr>
          <p:cNvSpPr txBox="1"/>
          <p:nvPr/>
        </p:nvSpPr>
        <p:spPr>
          <a:xfrm>
            <a:off x="4801729" y="2507537"/>
            <a:ext cx="2175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B4737"/>
                </a:solidFill>
                <a:latin typeface="Adobe Garamond Pro" panose="02020502060506020403" pitchFamily="18" charset="0"/>
              </a:rPr>
              <a:t>See you on next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42331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356</Words>
  <Application>Microsoft Office PowerPoint</Application>
  <PresentationFormat>Grand écran</PresentationFormat>
  <Paragraphs>71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8" baseType="lpstr">
      <vt:lpstr>Adobe Garamond Pro</vt:lpstr>
      <vt:lpstr>Adobe Garamond Pro Bold</vt:lpstr>
      <vt:lpstr>Alex Brush</vt:lpstr>
      <vt:lpstr>Arial</vt:lpstr>
      <vt:lpstr>Calibri</vt:lpstr>
      <vt:lpstr>Calibri Light</vt:lpstr>
      <vt:lpstr>Great Vibes</vt:lpstr>
      <vt:lpstr>Poppins</vt:lpstr>
      <vt:lpstr>Poppins Medium</vt:lpstr>
      <vt:lpstr>Work Sans SemiBold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Tiara Anggraini Prasetyo</dc:creator>
  <cp:lastModifiedBy>Yassine Laouina</cp:lastModifiedBy>
  <cp:revision>38</cp:revision>
  <dcterms:created xsi:type="dcterms:W3CDTF">2022-02-27T07:39:27Z</dcterms:created>
  <dcterms:modified xsi:type="dcterms:W3CDTF">2022-11-20T17:09:03Z</dcterms:modified>
</cp:coreProperties>
</file>